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</p:sldMasterIdLst>
  <p:notesMasterIdLst>
    <p:notesMasterId r:id="rId6"/>
  </p:notesMasterIdLst>
  <p:handoutMasterIdLst>
    <p:handoutMasterId r:id="rId20"/>
  </p:handoutMasterIdLst>
  <p:sldIdLst>
    <p:sldId id="256" r:id="rId4"/>
    <p:sldId id="352" r:id="rId5"/>
    <p:sldId id="347" r:id="rId7"/>
    <p:sldId id="348" r:id="rId8"/>
    <p:sldId id="353" r:id="rId9"/>
    <p:sldId id="354" r:id="rId10"/>
    <p:sldId id="355" r:id="rId11"/>
    <p:sldId id="349" r:id="rId12"/>
    <p:sldId id="356" r:id="rId13"/>
    <p:sldId id="350" r:id="rId14"/>
    <p:sldId id="357" r:id="rId15"/>
    <p:sldId id="361" r:id="rId16"/>
    <p:sldId id="358" r:id="rId17"/>
    <p:sldId id="359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B1F30-A2C1-478C-9FA2-073D4DC48B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EFF8-A9D6-4BDA-A24A-832BDB70C2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9AEFF8-A9D6-4BDA-A24A-832BDB70C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6EE5-268D-471D-B947-D13DA9B4CE5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4AF9-1664-4634-98DD-8A193B72BA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93313" y="1373448"/>
            <a:ext cx="10979572" cy="486237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2C59806-4CAC-4D94-BB21-74AAC4F9EF7B}" type="datetimeFigureOut">
              <a:rPr lang="en-US" smtClean="0"/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7EA2169-A20E-4E6F-9507-EA717A9D0CEC}" type="slidenum">
              <a:rPr lang="en-US" smtClean="0"/>
            </a:fld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/>
          </p:nvPr>
        </p:nvSpPr>
        <p:spPr bwMode="gray">
          <a:xfrm>
            <a:off x="600019" y="908530"/>
            <a:ext cx="10972866" cy="315478"/>
          </a:xfrm>
        </p:spPr>
        <p:txBody>
          <a:bodyPr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0" indent="0" algn="l">
              <a:buNone/>
              <a:defRPr sz="1100">
                <a:solidFill>
                  <a:schemeClr val="bg1"/>
                </a:solidFill>
              </a:defRPr>
            </a:lvl2pPr>
            <a:lvl3pPr marL="0" indent="0" algn="l">
              <a:buNone/>
              <a:defRPr sz="1100">
                <a:solidFill>
                  <a:schemeClr val="bg1"/>
                </a:solidFill>
              </a:defRPr>
            </a:lvl3pPr>
            <a:lvl4pPr marL="1270" indent="0" algn="l">
              <a:buNone/>
              <a:defRPr sz="1100">
                <a:solidFill>
                  <a:schemeClr val="bg1"/>
                </a:solidFill>
              </a:defRPr>
            </a:lvl4pPr>
            <a:lvl5pPr marL="0" indent="0" algn="l">
              <a:buNone/>
              <a:defRPr sz="1100">
                <a:solidFill>
                  <a:schemeClr val="bg1"/>
                </a:solidFill>
              </a:defRPr>
            </a:lvl5pPr>
            <a:lvl6pPr marL="0" indent="0" algn="l">
              <a:buNone/>
              <a:defRPr sz="1100">
                <a:solidFill>
                  <a:schemeClr val="bg1"/>
                </a:solidFill>
              </a:defRPr>
            </a:lvl6pPr>
            <a:lvl7pPr marL="0" indent="0" algn="l">
              <a:buNone/>
              <a:defRPr sz="1100">
                <a:solidFill>
                  <a:schemeClr val="bg1"/>
                </a:solidFill>
              </a:defRPr>
            </a:lvl7pPr>
            <a:lvl8pPr marL="1270" indent="0" algn="l">
              <a:buNone/>
              <a:defRPr sz="1100">
                <a:solidFill>
                  <a:schemeClr val="bg1"/>
                </a:solidFill>
              </a:defRPr>
            </a:lvl8pPr>
            <a:lvl9pPr marL="0" indent="0" algn="l"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err="1"/>
              <a:t>Formatvorlage</a:t>
            </a:r>
            <a:r>
              <a:rPr lang="en-US" dirty="0"/>
              <a:t> des </a:t>
            </a:r>
            <a:r>
              <a:rPr lang="en-US" dirty="0" err="1"/>
              <a:t>Untertitelmasters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n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en-US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grpSp>
        <p:nvGrpSpPr>
          <p:cNvPr id="115" name="Gruppieren 114"/>
          <p:cNvGrpSpPr/>
          <p:nvPr userDrawn="1"/>
        </p:nvGrpSpPr>
        <p:grpSpPr bwMode="gray">
          <a:xfrm>
            <a:off x="3955712" y="2748797"/>
            <a:ext cx="4280575" cy="749577"/>
            <a:chOff x="2579208" y="1783940"/>
            <a:chExt cx="2359781" cy="413375"/>
          </a:xfrm>
          <a:solidFill>
            <a:schemeClr val="bg1"/>
          </a:solidFill>
        </p:grpSpPr>
        <p:sp>
          <p:nvSpPr>
            <p:cNvPr id="116" name="Freeform 57"/>
            <p:cNvSpPr/>
            <p:nvPr/>
          </p:nvSpPr>
          <p:spPr bwMode="gray">
            <a:xfrm>
              <a:off x="4834996" y="1783940"/>
              <a:ext cx="103993" cy="106594"/>
            </a:xfrm>
            <a:custGeom>
              <a:avLst/>
              <a:gdLst>
                <a:gd name="T0" fmla="*/ 49 w 51"/>
                <a:gd name="T1" fmla="*/ 26 h 52"/>
                <a:gd name="T2" fmla="*/ 47 w 51"/>
                <a:gd name="T3" fmla="*/ 26 h 52"/>
                <a:gd name="T4" fmla="*/ 25 w 51"/>
                <a:gd name="T5" fmla="*/ 47 h 52"/>
                <a:gd name="T6" fmla="*/ 4 w 51"/>
                <a:gd name="T7" fmla="*/ 26 h 52"/>
                <a:gd name="T8" fmla="*/ 25 w 51"/>
                <a:gd name="T9" fmla="*/ 4 h 52"/>
                <a:gd name="T10" fmla="*/ 47 w 51"/>
                <a:gd name="T11" fmla="*/ 26 h 52"/>
                <a:gd name="T12" fmla="*/ 49 w 51"/>
                <a:gd name="T13" fmla="*/ 26 h 52"/>
                <a:gd name="T14" fmla="*/ 51 w 51"/>
                <a:gd name="T15" fmla="*/ 26 h 52"/>
                <a:gd name="T16" fmla="*/ 25 w 51"/>
                <a:gd name="T17" fmla="*/ 0 h 52"/>
                <a:gd name="T18" fmla="*/ 0 w 51"/>
                <a:gd name="T19" fmla="*/ 26 h 52"/>
                <a:gd name="T20" fmla="*/ 25 w 51"/>
                <a:gd name="T21" fmla="*/ 52 h 52"/>
                <a:gd name="T22" fmla="*/ 51 w 51"/>
                <a:gd name="T23" fmla="*/ 26 h 52"/>
                <a:gd name="T24" fmla="*/ 49 w 51"/>
                <a:gd name="T2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2">
                  <a:moveTo>
                    <a:pt x="49" y="26"/>
                  </a:moveTo>
                  <a:cubicBezTo>
                    <a:pt x="47" y="26"/>
                    <a:pt x="47" y="26"/>
                    <a:pt x="47" y="26"/>
                  </a:cubicBezTo>
                  <a:cubicBezTo>
                    <a:pt x="47" y="38"/>
                    <a:pt x="37" y="47"/>
                    <a:pt x="25" y="47"/>
                  </a:cubicBezTo>
                  <a:cubicBezTo>
                    <a:pt x="14" y="47"/>
                    <a:pt x="4" y="38"/>
                    <a:pt x="4" y="26"/>
                  </a:cubicBezTo>
                  <a:cubicBezTo>
                    <a:pt x="4" y="14"/>
                    <a:pt x="14" y="4"/>
                    <a:pt x="25" y="4"/>
                  </a:cubicBezTo>
                  <a:cubicBezTo>
                    <a:pt x="37" y="4"/>
                    <a:pt x="47" y="14"/>
                    <a:pt x="47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40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40" y="52"/>
                    <a:pt x="51" y="40"/>
                    <a:pt x="51" y="26"/>
                  </a:cubicBezTo>
                  <a:cubicBezTo>
                    <a:pt x="49" y="26"/>
                    <a:pt x="49" y="26"/>
                    <a:pt x="49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 58"/>
            <p:cNvSpPr>
              <a:spLocks noEditPoints="1"/>
            </p:cNvSpPr>
            <p:nvPr/>
          </p:nvSpPr>
          <p:spPr bwMode="gray">
            <a:xfrm>
              <a:off x="4865327" y="1812539"/>
              <a:ext cx="45064" cy="49397"/>
            </a:xfrm>
            <a:custGeom>
              <a:avLst/>
              <a:gdLst>
                <a:gd name="T0" fmla="*/ 0 w 22"/>
                <a:gd name="T1" fmla="*/ 0 h 24"/>
                <a:gd name="T2" fmla="*/ 2 w 22"/>
                <a:gd name="T3" fmla="*/ 0 h 24"/>
                <a:gd name="T4" fmla="*/ 12 w 22"/>
                <a:gd name="T5" fmla="*/ 0 h 24"/>
                <a:gd name="T6" fmla="*/ 19 w 22"/>
                <a:gd name="T7" fmla="*/ 2 h 24"/>
                <a:gd name="T8" fmla="*/ 21 w 22"/>
                <a:gd name="T9" fmla="*/ 6 h 24"/>
                <a:gd name="T10" fmla="*/ 19 w 22"/>
                <a:gd name="T11" fmla="*/ 11 h 24"/>
                <a:gd name="T12" fmla="*/ 16 w 22"/>
                <a:gd name="T13" fmla="*/ 12 h 24"/>
                <a:gd name="T14" fmla="*/ 19 w 22"/>
                <a:gd name="T15" fmla="*/ 13 h 24"/>
                <a:gd name="T16" fmla="*/ 20 w 22"/>
                <a:gd name="T17" fmla="*/ 17 h 24"/>
                <a:gd name="T18" fmla="*/ 21 w 22"/>
                <a:gd name="T19" fmla="*/ 20 h 24"/>
                <a:gd name="T20" fmla="*/ 21 w 22"/>
                <a:gd name="T21" fmla="*/ 21 h 24"/>
                <a:gd name="T22" fmla="*/ 22 w 22"/>
                <a:gd name="T23" fmla="*/ 23 h 24"/>
                <a:gd name="T24" fmla="*/ 22 w 22"/>
                <a:gd name="T25" fmla="*/ 24 h 24"/>
                <a:gd name="T26" fmla="*/ 20 w 22"/>
                <a:gd name="T27" fmla="*/ 24 h 24"/>
                <a:gd name="T28" fmla="*/ 18 w 22"/>
                <a:gd name="T29" fmla="*/ 24 h 24"/>
                <a:gd name="T30" fmla="*/ 17 w 22"/>
                <a:gd name="T31" fmla="*/ 22 h 24"/>
                <a:gd name="T32" fmla="*/ 16 w 22"/>
                <a:gd name="T33" fmla="*/ 18 h 24"/>
                <a:gd name="T34" fmla="*/ 16 w 22"/>
                <a:gd name="T35" fmla="*/ 17 h 24"/>
                <a:gd name="T36" fmla="*/ 15 w 22"/>
                <a:gd name="T37" fmla="*/ 14 h 24"/>
                <a:gd name="T38" fmla="*/ 11 w 22"/>
                <a:gd name="T39" fmla="*/ 13 h 24"/>
                <a:gd name="T40" fmla="*/ 4 w 22"/>
                <a:gd name="T41" fmla="*/ 13 h 24"/>
                <a:gd name="T42" fmla="*/ 4 w 22"/>
                <a:gd name="T43" fmla="*/ 24 h 24"/>
                <a:gd name="T44" fmla="*/ 2 w 22"/>
                <a:gd name="T45" fmla="*/ 24 h 24"/>
                <a:gd name="T46" fmla="*/ 0 w 22"/>
                <a:gd name="T47" fmla="*/ 24 h 24"/>
                <a:gd name="T48" fmla="*/ 0 w 22"/>
                <a:gd name="T49" fmla="*/ 0 h 24"/>
                <a:gd name="T50" fmla="*/ 4 w 22"/>
                <a:gd name="T51" fmla="*/ 11 h 24"/>
                <a:gd name="T52" fmla="*/ 11 w 22"/>
                <a:gd name="T53" fmla="*/ 11 h 24"/>
                <a:gd name="T54" fmla="*/ 16 w 22"/>
                <a:gd name="T55" fmla="*/ 10 h 24"/>
                <a:gd name="T56" fmla="*/ 17 w 22"/>
                <a:gd name="T57" fmla="*/ 7 h 24"/>
                <a:gd name="T58" fmla="*/ 16 w 22"/>
                <a:gd name="T59" fmla="*/ 4 h 24"/>
                <a:gd name="T60" fmla="*/ 10 w 22"/>
                <a:gd name="T61" fmla="*/ 3 h 24"/>
                <a:gd name="T62" fmla="*/ 4 w 22"/>
                <a:gd name="T63" fmla="*/ 3 h 24"/>
                <a:gd name="T64" fmla="*/ 4 w 22"/>
                <a:gd name="T6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1" y="4"/>
                    <a:pt x="21" y="6"/>
                  </a:cubicBezTo>
                  <a:cubicBezTo>
                    <a:pt x="21" y="8"/>
                    <a:pt x="21" y="10"/>
                    <a:pt x="19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7" y="12"/>
                    <a:pt x="18" y="13"/>
                    <a:pt x="19" y="13"/>
                  </a:cubicBezTo>
                  <a:cubicBezTo>
                    <a:pt x="19" y="14"/>
                    <a:pt x="20" y="15"/>
                    <a:pt x="20" y="17"/>
                  </a:cubicBezTo>
                  <a:cubicBezTo>
                    <a:pt x="21" y="18"/>
                    <a:pt x="21" y="19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1"/>
                    <a:pt x="17" y="20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4" y="14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11"/>
                    <a:pt x="15" y="10"/>
                    <a:pt x="16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5" y="3"/>
                    <a:pt x="13" y="3"/>
                    <a:pt x="10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59"/>
            <p:cNvSpPr>
              <a:spLocks noChangeArrowheads="1"/>
            </p:cNvSpPr>
            <p:nvPr/>
          </p:nvSpPr>
          <p:spPr bwMode="gray">
            <a:xfrm>
              <a:off x="2579208" y="1868002"/>
              <a:ext cx="60663" cy="32498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gray">
            <a:xfrm>
              <a:off x="3100908" y="1872335"/>
              <a:ext cx="389108" cy="320647"/>
            </a:xfrm>
            <a:custGeom>
              <a:avLst/>
              <a:gdLst>
                <a:gd name="T0" fmla="*/ 2 w 190"/>
                <a:gd name="T1" fmla="*/ 157 h 157"/>
                <a:gd name="T2" fmla="*/ 2 w 190"/>
                <a:gd name="T3" fmla="*/ 132 h 157"/>
                <a:gd name="T4" fmla="*/ 130 w 190"/>
                <a:gd name="T5" fmla="*/ 132 h 157"/>
                <a:gd name="T6" fmla="*/ 149 w 190"/>
                <a:gd name="T7" fmla="*/ 125 h 157"/>
                <a:gd name="T8" fmla="*/ 157 w 190"/>
                <a:gd name="T9" fmla="*/ 109 h 157"/>
                <a:gd name="T10" fmla="*/ 149 w 190"/>
                <a:gd name="T11" fmla="*/ 93 h 157"/>
                <a:gd name="T12" fmla="*/ 130 w 190"/>
                <a:gd name="T13" fmla="*/ 87 h 157"/>
                <a:gd name="T14" fmla="*/ 52 w 190"/>
                <a:gd name="T15" fmla="*/ 87 h 157"/>
                <a:gd name="T16" fmla="*/ 7 w 190"/>
                <a:gd name="T17" fmla="*/ 65 h 157"/>
                <a:gd name="T18" fmla="*/ 0 w 190"/>
                <a:gd name="T19" fmla="*/ 43 h 157"/>
                <a:gd name="T20" fmla="*/ 15 w 190"/>
                <a:gd name="T21" fmla="*/ 13 h 157"/>
                <a:gd name="T22" fmla="*/ 52 w 190"/>
                <a:gd name="T23" fmla="*/ 0 h 157"/>
                <a:gd name="T24" fmla="*/ 182 w 190"/>
                <a:gd name="T25" fmla="*/ 0 h 157"/>
                <a:gd name="T26" fmla="*/ 182 w 190"/>
                <a:gd name="T27" fmla="*/ 26 h 157"/>
                <a:gd name="T28" fmla="*/ 53 w 190"/>
                <a:gd name="T29" fmla="*/ 26 h 157"/>
                <a:gd name="T30" fmla="*/ 37 w 190"/>
                <a:gd name="T31" fmla="*/ 31 h 157"/>
                <a:gd name="T32" fmla="*/ 31 w 190"/>
                <a:gd name="T33" fmla="*/ 44 h 157"/>
                <a:gd name="T34" fmla="*/ 37 w 190"/>
                <a:gd name="T35" fmla="*/ 57 h 157"/>
                <a:gd name="T36" fmla="*/ 53 w 190"/>
                <a:gd name="T37" fmla="*/ 62 h 157"/>
                <a:gd name="T38" fmla="*/ 132 w 190"/>
                <a:gd name="T39" fmla="*/ 62 h 157"/>
                <a:gd name="T40" fmla="*/ 182 w 190"/>
                <a:gd name="T41" fmla="*/ 86 h 157"/>
                <a:gd name="T42" fmla="*/ 190 w 190"/>
                <a:gd name="T43" fmla="*/ 109 h 157"/>
                <a:gd name="T44" fmla="*/ 172 w 190"/>
                <a:gd name="T45" fmla="*/ 144 h 157"/>
                <a:gd name="T46" fmla="*/ 130 w 190"/>
                <a:gd name="T47" fmla="*/ 157 h 157"/>
                <a:gd name="T48" fmla="*/ 2 w 190"/>
                <a:gd name="T4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57">
                  <a:moveTo>
                    <a:pt x="2" y="15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7" y="132"/>
                    <a:pt x="144" y="129"/>
                    <a:pt x="149" y="125"/>
                  </a:cubicBezTo>
                  <a:cubicBezTo>
                    <a:pt x="155" y="121"/>
                    <a:pt x="157" y="115"/>
                    <a:pt x="157" y="109"/>
                  </a:cubicBezTo>
                  <a:cubicBezTo>
                    <a:pt x="157" y="103"/>
                    <a:pt x="155" y="97"/>
                    <a:pt x="149" y="93"/>
                  </a:cubicBezTo>
                  <a:cubicBezTo>
                    <a:pt x="144" y="89"/>
                    <a:pt x="138" y="87"/>
                    <a:pt x="130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32" y="87"/>
                    <a:pt x="17" y="80"/>
                    <a:pt x="7" y="65"/>
                  </a:cubicBezTo>
                  <a:cubicBezTo>
                    <a:pt x="2" y="59"/>
                    <a:pt x="0" y="51"/>
                    <a:pt x="0" y="43"/>
                  </a:cubicBezTo>
                  <a:cubicBezTo>
                    <a:pt x="0" y="32"/>
                    <a:pt x="5" y="21"/>
                    <a:pt x="15" y="13"/>
                  </a:cubicBezTo>
                  <a:cubicBezTo>
                    <a:pt x="25" y="4"/>
                    <a:pt x="37" y="0"/>
                    <a:pt x="5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7" y="26"/>
                    <a:pt x="42" y="27"/>
                    <a:pt x="37" y="31"/>
                  </a:cubicBezTo>
                  <a:cubicBezTo>
                    <a:pt x="33" y="34"/>
                    <a:pt x="31" y="39"/>
                    <a:pt x="31" y="44"/>
                  </a:cubicBezTo>
                  <a:cubicBezTo>
                    <a:pt x="31" y="49"/>
                    <a:pt x="33" y="53"/>
                    <a:pt x="37" y="57"/>
                  </a:cubicBezTo>
                  <a:cubicBezTo>
                    <a:pt x="42" y="60"/>
                    <a:pt x="47" y="62"/>
                    <a:pt x="53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55" y="62"/>
                    <a:pt x="171" y="70"/>
                    <a:pt x="182" y="86"/>
                  </a:cubicBezTo>
                  <a:cubicBezTo>
                    <a:pt x="187" y="93"/>
                    <a:pt x="190" y="101"/>
                    <a:pt x="190" y="109"/>
                  </a:cubicBezTo>
                  <a:cubicBezTo>
                    <a:pt x="190" y="123"/>
                    <a:pt x="184" y="135"/>
                    <a:pt x="172" y="144"/>
                  </a:cubicBezTo>
                  <a:cubicBezTo>
                    <a:pt x="161" y="152"/>
                    <a:pt x="147" y="157"/>
                    <a:pt x="130" y="157"/>
                  </a:cubicBezTo>
                  <a:lnTo>
                    <a:pt x="2" y="1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gray">
            <a:xfrm>
              <a:off x="3512548" y="1868002"/>
              <a:ext cx="370043" cy="329313"/>
            </a:xfrm>
            <a:custGeom>
              <a:avLst/>
              <a:gdLst>
                <a:gd name="T0" fmla="*/ 154 w 181"/>
                <a:gd name="T1" fmla="*/ 46 h 161"/>
                <a:gd name="T2" fmla="*/ 98 w 181"/>
                <a:gd name="T3" fmla="*/ 23 h 161"/>
                <a:gd name="T4" fmla="*/ 50 w 181"/>
                <a:gd name="T5" fmla="*/ 40 h 161"/>
                <a:gd name="T6" fmla="*/ 30 w 181"/>
                <a:gd name="T7" fmla="*/ 81 h 161"/>
                <a:gd name="T8" fmla="*/ 50 w 181"/>
                <a:gd name="T9" fmla="*/ 120 h 161"/>
                <a:gd name="T10" fmla="*/ 98 w 181"/>
                <a:gd name="T11" fmla="*/ 137 h 161"/>
                <a:gd name="T12" fmla="*/ 136 w 181"/>
                <a:gd name="T13" fmla="*/ 128 h 161"/>
                <a:gd name="T14" fmla="*/ 160 w 181"/>
                <a:gd name="T15" fmla="*/ 102 h 161"/>
                <a:gd name="T16" fmla="*/ 181 w 181"/>
                <a:gd name="T17" fmla="*/ 118 h 161"/>
                <a:gd name="T18" fmla="*/ 102 w 181"/>
                <a:gd name="T19" fmla="*/ 161 h 161"/>
                <a:gd name="T20" fmla="*/ 30 w 181"/>
                <a:gd name="T21" fmla="*/ 139 h 161"/>
                <a:gd name="T22" fmla="*/ 0 w 181"/>
                <a:gd name="T23" fmla="*/ 81 h 161"/>
                <a:gd name="T24" fmla="*/ 29 w 181"/>
                <a:gd name="T25" fmla="*/ 23 h 161"/>
                <a:gd name="T26" fmla="*/ 99 w 181"/>
                <a:gd name="T27" fmla="*/ 0 h 161"/>
                <a:gd name="T28" fmla="*/ 178 w 181"/>
                <a:gd name="T29" fmla="*/ 33 h 161"/>
                <a:gd name="T30" fmla="*/ 154 w 181"/>
                <a:gd name="T31" fmla="*/ 4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161">
                  <a:moveTo>
                    <a:pt x="154" y="46"/>
                  </a:moveTo>
                  <a:cubicBezTo>
                    <a:pt x="137" y="31"/>
                    <a:pt x="118" y="23"/>
                    <a:pt x="98" y="23"/>
                  </a:cubicBezTo>
                  <a:cubicBezTo>
                    <a:pt x="79" y="23"/>
                    <a:pt x="63" y="29"/>
                    <a:pt x="50" y="40"/>
                  </a:cubicBezTo>
                  <a:cubicBezTo>
                    <a:pt x="36" y="52"/>
                    <a:pt x="30" y="65"/>
                    <a:pt x="30" y="81"/>
                  </a:cubicBezTo>
                  <a:cubicBezTo>
                    <a:pt x="30" y="96"/>
                    <a:pt x="36" y="109"/>
                    <a:pt x="50" y="120"/>
                  </a:cubicBezTo>
                  <a:cubicBezTo>
                    <a:pt x="63" y="132"/>
                    <a:pt x="79" y="137"/>
                    <a:pt x="98" y="137"/>
                  </a:cubicBezTo>
                  <a:cubicBezTo>
                    <a:pt x="112" y="137"/>
                    <a:pt x="125" y="134"/>
                    <a:pt x="136" y="128"/>
                  </a:cubicBezTo>
                  <a:cubicBezTo>
                    <a:pt x="148" y="121"/>
                    <a:pt x="156" y="113"/>
                    <a:pt x="160" y="102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63" y="146"/>
                    <a:pt x="136" y="161"/>
                    <a:pt x="102" y="161"/>
                  </a:cubicBezTo>
                  <a:cubicBezTo>
                    <a:pt x="73" y="161"/>
                    <a:pt x="49" y="153"/>
                    <a:pt x="30" y="139"/>
                  </a:cubicBezTo>
                  <a:cubicBezTo>
                    <a:pt x="10" y="124"/>
                    <a:pt x="0" y="104"/>
                    <a:pt x="0" y="81"/>
                  </a:cubicBezTo>
                  <a:cubicBezTo>
                    <a:pt x="0" y="58"/>
                    <a:pt x="10" y="39"/>
                    <a:pt x="29" y="23"/>
                  </a:cubicBezTo>
                  <a:cubicBezTo>
                    <a:pt x="48" y="8"/>
                    <a:pt x="71" y="0"/>
                    <a:pt x="99" y="0"/>
                  </a:cubicBezTo>
                  <a:cubicBezTo>
                    <a:pt x="133" y="0"/>
                    <a:pt x="159" y="11"/>
                    <a:pt x="178" y="33"/>
                  </a:cubicBezTo>
                  <a:lnTo>
                    <a:pt x="15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gray">
            <a:xfrm>
              <a:off x="4322829" y="1788273"/>
              <a:ext cx="63263" cy="40470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63"/>
            <p:cNvSpPr/>
            <p:nvPr/>
          </p:nvSpPr>
          <p:spPr bwMode="gray">
            <a:xfrm>
              <a:off x="4437221" y="1868002"/>
              <a:ext cx="415973" cy="329313"/>
            </a:xfrm>
            <a:custGeom>
              <a:avLst/>
              <a:gdLst>
                <a:gd name="T0" fmla="*/ 170 w 203"/>
                <a:gd name="T1" fmla="*/ 68 h 161"/>
                <a:gd name="T2" fmla="*/ 102 w 203"/>
                <a:gd name="T3" fmla="*/ 23 h 161"/>
                <a:gd name="T4" fmla="*/ 51 w 203"/>
                <a:gd name="T5" fmla="*/ 40 h 161"/>
                <a:gd name="T6" fmla="*/ 30 w 203"/>
                <a:gd name="T7" fmla="*/ 81 h 161"/>
                <a:gd name="T8" fmla="*/ 50 w 203"/>
                <a:gd name="T9" fmla="*/ 121 h 161"/>
                <a:gd name="T10" fmla="*/ 98 w 203"/>
                <a:gd name="T11" fmla="*/ 137 h 161"/>
                <a:gd name="T12" fmla="*/ 143 w 203"/>
                <a:gd name="T13" fmla="*/ 130 h 161"/>
                <a:gd name="T14" fmla="*/ 176 w 203"/>
                <a:gd name="T15" fmla="*/ 105 h 161"/>
                <a:gd name="T16" fmla="*/ 196 w 203"/>
                <a:gd name="T17" fmla="*/ 122 h 161"/>
                <a:gd name="T18" fmla="*/ 156 w 203"/>
                <a:gd name="T19" fmla="*/ 151 h 161"/>
                <a:gd name="T20" fmla="*/ 102 w 203"/>
                <a:gd name="T21" fmla="*/ 161 h 161"/>
                <a:gd name="T22" fmla="*/ 30 w 203"/>
                <a:gd name="T23" fmla="*/ 138 h 161"/>
                <a:gd name="T24" fmla="*/ 0 w 203"/>
                <a:gd name="T25" fmla="*/ 81 h 161"/>
                <a:gd name="T26" fmla="*/ 30 w 203"/>
                <a:gd name="T27" fmla="*/ 23 h 161"/>
                <a:gd name="T28" fmla="*/ 102 w 203"/>
                <a:gd name="T29" fmla="*/ 0 h 161"/>
                <a:gd name="T30" fmla="*/ 172 w 203"/>
                <a:gd name="T31" fmla="*/ 17 h 161"/>
                <a:gd name="T32" fmla="*/ 203 w 203"/>
                <a:gd name="T33" fmla="*/ 78 h 161"/>
                <a:gd name="T34" fmla="*/ 202 w 203"/>
                <a:gd name="T35" fmla="*/ 89 h 161"/>
                <a:gd name="T36" fmla="*/ 68 w 203"/>
                <a:gd name="T37" fmla="*/ 89 h 161"/>
                <a:gd name="T38" fmla="*/ 68 w 203"/>
                <a:gd name="T39" fmla="*/ 68 h 161"/>
                <a:gd name="T40" fmla="*/ 169 w 203"/>
                <a:gd name="T41" fmla="*/ 68 h 161"/>
                <a:gd name="T42" fmla="*/ 170 w 203"/>
                <a:gd name="T43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" h="161">
                  <a:moveTo>
                    <a:pt x="170" y="68"/>
                  </a:moveTo>
                  <a:cubicBezTo>
                    <a:pt x="164" y="38"/>
                    <a:pt x="141" y="23"/>
                    <a:pt x="102" y="23"/>
                  </a:cubicBezTo>
                  <a:cubicBezTo>
                    <a:pt x="82" y="23"/>
                    <a:pt x="65" y="29"/>
                    <a:pt x="51" y="40"/>
                  </a:cubicBezTo>
                  <a:cubicBezTo>
                    <a:pt x="36" y="51"/>
                    <a:pt x="29" y="65"/>
                    <a:pt x="30" y="81"/>
                  </a:cubicBezTo>
                  <a:cubicBezTo>
                    <a:pt x="30" y="96"/>
                    <a:pt x="37" y="110"/>
                    <a:pt x="50" y="121"/>
                  </a:cubicBezTo>
                  <a:cubicBezTo>
                    <a:pt x="63" y="132"/>
                    <a:pt x="79" y="137"/>
                    <a:pt x="98" y="137"/>
                  </a:cubicBezTo>
                  <a:cubicBezTo>
                    <a:pt x="114" y="137"/>
                    <a:pt x="129" y="135"/>
                    <a:pt x="143" y="130"/>
                  </a:cubicBezTo>
                  <a:cubicBezTo>
                    <a:pt x="160" y="124"/>
                    <a:pt x="171" y="116"/>
                    <a:pt x="176" y="105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87" y="134"/>
                    <a:pt x="174" y="144"/>
                    <a:pt x="156" y="151"/>
                  </a:cubicBezTo>
                  <a:cubicBezTo>
                    <a:pt x="140" y="157"/>
                    <a:pt x="122" y="161"/>
                    <a:pt x="102" y="161"/>
                  </a:cubicBezTo>
                  <a:cubicBezTo>
                    <a:pt x="74" y="161"/>
                    <a:pt x="50" y="153"/>
                    <a:pt x="30" y="138"/>
                  </a:cubicBezTo>
                  <a:cubicBezTo>
                    <a:pt x="10" y="122"/>
                    <a:pt x="0" y="103"/>
                    <a:pt x="0" y="81"/>
                  </a:cubicBezTo>
                  <a:cubicBezTo>
                    <a:pt x="0" y="58"/>
                    <a:pt x="10" y="39"/>
                    <a:pt x="30" y="23"/>
                  </a:cubicBezTo>
                  <a:cubicBezTo>
                    <a:pt x="50" y="8"/>
                    <a:pt x="74" y="0"/>
                    <a:pt x="102" y="0"/>
                  </a:cubicBezTo>
                  <a:cubicBezTo>
                    <a:pt x="132" y="0"/>
                    <a:pt x="155" y="6"/>
                    <a:pt x="172" y="17"/>
                  </a:cubicBezTo>
                  <a:cubicBezTo>
                    <a:pt x="192" y="30"/>
                    <a:pt x="203" y="50"/>
                    <a:pt x="203" y="78"/>
                  </a:cubicBezTo>
                  <a:cubicBezTo>
                    <a:pt x="203" y="81"/>
                    <a:pt x="202" y="85"/>
                    <a:pt x="202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69" y="68"/>
                    <a:pt x="169" y="68"/>
                    <a:pt x="169" y="68"/>
                  </a:cubicBezTo>
                  <a:lnTo>
                    <a:pt x="170" y="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64"/>
            <p:cNvSpPr/>
            <p:nvPr/>
          </p:nvSpPr>
          <p:spPr bwMode="gray">
            <a:xfrm>
              <a:off x="3911189" y="1872335"/>
              <a:ext cx="350111" cy="323247"/>
            </a:xfrm>
            <a:custGeom>
              <a:avLst/>
              <a:gdLst>
                <a:gd name="T0" fmla="*/ 96 w 171"/>
                <a:gd name="T1" fmla="*/ 0 h 158"/>
                <a:gd name="T2" fmla="*/ 46 w 171"/>
                <a:gd name="T3" fmla="*/ 11 h 158"/>
                <a:gd name="T4" fmla="*/ 11 w 171"/>
                <a:gd name="T5" fmla="*/ 42 h 158"/>
                <a:gd name="T6" fmla="*/ 0 w 171"/>
                <a:gd name="T7" fmla="*/ 78 h 158"/>
                <a:gd name="T8" fmla="*/ 29 w 171"/>
                <a:gd name="T9" fmla="*/ 135 h 158"/>
                <a:gd name="T10" fmla="*/ 98 w 171"/>
                <a:gd name="T11" fmla="*/ 158 h 158"/>
                <a:gd name="T12" fmla="*/ 111 w 171"/>
                <a:gd name="T13" fmla="*/ 156 h 158"/>
                <a:gd name="T14" fmla="*/ 111 w 171"/>
                <a:gd name="T15" fmla="*/ 133 h 158"/>
                <a:gd name="T16" fmla="*/ 99 w 171"/>
                <a:gd name="T17" fmla="*/ 134 h 158"/>
                <a:gd name="T18" fmla="*/ 51 w 171"/>
                <a:gd name="T19" fmla="*/ 118 h 158"/>
                <a:gd name="T20" fmla="*/ 31 w 171"/>
                <a:gd name="T21" fmla="*/ 78 h 158"/>
                <a:gd name="T22" fmla="*/ 52 w 171"/>
                <a:gd name="T23" fmla="*/ 39 h 158"/>
                <a:gd name="T24" fmla="*/ 100 w 171"/>
                <a:gd name="T25" fmla="*/ 23 h 158"/>
                <a:gd name="T26" fmla="*/ 142 w 171"/>
                <a:gd name="T27" fmla="*/ 23 h 158"/>
                <a:gd name="T28" fmla="*/ 142 w 171"/>
                <a:gd name="T29" fmla="*/ 157 h 158"/>
                <a:gd name="T30" fmla="*/ 171 w 171"/>
                <a:gd name="T31" fmla="*/ 157 h 158"/>
                <a:gd name="T32" fmla="*/ 171 w 171"/>
                <a:gd name="T33" fmla="*/ 0 h 158"/>
                <a:gd name="T34" fmla="*/ 96 w 171"/>
                <a:gd name="T3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58">
                  <a:moveTo>
                    <a:pt x="96" y="0"/>
                  </a:moveTo>
                  <a:cubicBezTo>
                    <a:pt x="78" y="0"/>
                    <a:pt x="61" y="4"/>
                    <a:pt x="46" y="11"/>
                  </a:cubicBezTo>
                  <a:cubicBezTo>
                    <a:pt x="31" y="18"/>
                    <a:pt x="19" y="29"/>
                    <a:pt x="11" y="42"/>
                  </a:cubicBezTo>
                  <a:cubicBezTo>
                    <a:pt x="4" y="54"/>
                    <a:pt x="0" y="66"/>
                    <a:pt x="0" y="78"/>
                  </a:cubicBezTo>
                  <a:cubicBezTo>
                    <a:pt x="0" y="101"/>
                    <a:pt x="10" y="119"/>
                    <a:pt x="29" y="135"/>
                  </a:cubicBezTo>
                  <a:cubicBezTo>
                    <a:pt x="48" y="150"/>
                    <a:pt x="71" y="158"/>
                    <a:pt x="98" y="158"/>
                  </a:cubicBezTo>
                  <a:cubicBezTo>
                    <a:pt x="102" y="158"/>
                    <a:pt x="107" y="157"/>
                    <a:pt x="111" y="156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08" y="134"/>
                    <a:pt x="104" y="134"/>
                    <a:pt x="99" y="134"/>
                  </a:cubicBezTo>
                  <a:cubicBezTo>
                    <a:pt x="81" y="134"/>
                    <a:pt x="64" y="129"/>
                    <a:pt x="51" y="118"/>
                  </a:cubicBezTo>
                  <a:cubicBezTo>
                    <a:pt x="38" y="107"/>
                    <a:pt x="31" y="94"/>
                    <a:pt x="31" y="78"/>
                  </a:cubicBezTo>
                  <a:cubicBezTo>
                    <a:pt x="31" y="63"/>
                    <a:pt x="38" y="49"/>
                    <a:pt x="52" y="39"/>
                  </a:cubicBezTo>
                  <a:cubicBezTo>
                    <a:pt x="65" y="28"/>
                    <a:pt x="81" y="23"/>
                    <a:pt x="100" y="23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9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65"/>
            <p:cNvSpPr/>
            <p:nvPr/>
          </p:nvSpPr>
          <p:spPr bwMode="gray">
            <a:xfrm>
              <a:off x="2705733" y="1868002"/>
              <a:ext cx="341445" cy="324980"/>
            </a:xfrm>
            <a:custGeom>
              <a:avLst/>
              <a:gdLst>
                <a:gd name="T0" fmla="*/ 167 w 167"/>
                <a:gd name="T1" fmla="*/ 69 h 159"/>
                <a:gd name="T2" fmla="*/ 167 w 167"/>
                <a:gd name="T3" fmla="*/ 159 h 159"/>
                <a:gd name="T4" fmla="*/ 137 w 167"/>
                <a:gd name="T5" fmla="*/ 159 h 159"/>
                <a:gd name="T6" fmla="*/ 137 w 167"/>
                <a:gd name="T7" fmla="*/ 70 h 159"/>
                <a:gd name="T8" fmla="*/ 122 w 167"/>
                <a:gd name="T9" fmla="*/ 37 h 159"/>
                <a:gd name="T10" fmla="*/ 84 w 167"/>
                <a:gd name="T11" fmla="*/ 24 h 159"/>
                <a:gd name="T12" fmla="*/ 30 w 167"/>
                <a:gd name="T13" fmla="*/ 24 h 159"/>
                <a:gd name="T14" fmla="*/ 30 w 167"/>
                <a:gd name="T15" fmla="*/ 70 h 159"/>
                <a:gd name="T16" fmla="*/ 30 w 167"/>
                <a:gd name="T17" fmla="*/ 159 h 159"/>
                <a:gd name="T18" fmla="*/ 0 w 167"/>
                <a:gd name="T19" fmla="*/ 159 h 159"/>
                <a:gd name="T20" fmla="*/ 0 w 167"/>
                <a:gd name="T21" fmla="*/ 0 h 159"/>
                <a:gd name="T22" fmla="*/ 86 w 167"/>
                <a:gd name="T23" fmla="*/ 0 h 159"/>
                <a:gd name="T24" fmla="*/ 143 w 167"/>
                <a:gd name="T25" fmla="*/ 20 h 159"/>
                <a:gd name="T26" fmla="*/ 167 w 167"/>
                <a:gd name="T27" fmla="*/ 6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59">
                  <a:moveTo>
                    <a:pt x="167" y="69"/>
                  </a:moveTo>
                  <a:cubicBezTo>
                    <a:pt x="167" y="159"/>
                    <a:pt x="167" y="159"/>
                    <a:pt x="167" y="159"/>
                  </a:cubicBezTo>
                  <a:cubicBezTo>
                    <a:pt x="137" y="159"/>
                    <a:pt x="137" y="159"/>
                    <a:pt x="137" y="159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57"/>
                    <a:pt x="132" y="46"/>
                    <a:pt x="122" y="37"/>
                  </a:cubicBezTo>
                  <a:cubicBezTo>
                    <a:pt x="112" y="28"/>
                    <a:pt x="99" y="24"/>
                    <a:pt x="84" y="24"/>
                  </a:cubicBezTo>
                  <a:cubicBezTo>
                    <a:pt x="68" y="24"/>
                    <a:pt x="30" y="24"/>
                    <a:pt x="30" y="24"/>
                  </a:cubicBezTo>
                  <a:cubicBezTo>
                    <a:pt x="30" y="24"/>
                    <a:pt x="30" y="57"/>
                    <a:pt x="30" y="7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5" y="0"/>
                    <a:pt x="86" y="0"/>
                  </a:cubicBezTo>
                  <a:cubicBezTo>
                    <a:pt x="109" y="0"/>
                    <a:pt x="128" y="7"/>
                    <a:pt x="143" y="20"/>
                  </a:cubicBezTo>
                  <a:cubicBezTo>
                    <a:pt x="159" y="34"/>
                    <a:pt x="167" y="50"/>
                    <a:pt x="16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uppieren 124"/>
          <p:cNvGrpSpPr/>
          <p:nvPr userDrawn="1"/>
        </p:nvGrpSpPr>
        <p:grpSpPr bwMode="gray">
          <a:xfrm>
            <a:off x="5418344" y="3790686"/>
            <a:ext cx="1089687" cy="138467"/>
            <a:chOff x="4669132" y="4147176"/>
            <a:chExt cx="1089545" cy="138499"/>
          </a:xfrm>
        </p:grpSpPr>
        <p:sp>
          <p:nvSpPr>
            <p:cNvPr id="126" name="Rectangle 67"/>
            <p:cNvSpPr>
              <a:spLocks noChangeArrowheads="1"/>
            </p:cNvSpPr>
            <p:nvPr userDrawn="1"/>
          </p:nvSpPr>
          <p:spPr bwMode="gray">
            <a:xfrm>
              <a:off x="4669132" y="4147176"/>
              <a:ext cx="323597" cy="1384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de-DE" sz="900" b="0" spc="50" dirty="0">
                  <a:solidFill>
                    <a:schemeClr val="bg1"/>
                  </a:solidFill>
                  <a:latin typeface="Segoe Print" panose="02000600000000000000" charset="0"/>
                  <a:ea typeface="Segoe Print" panose="02000600000000000000" charset="0"/>
                  <a:cs typeface="Segoe Print" panose="02000600000000000000" charset="0"/>
                </a:rPr>
                <a:t>by</a:t>
              </a:r>
              <a:endParaRPr kumimoji="0" lang="en-US" altLang="de-DE" sz="900" b="0" i="0" u="none" strike="noStrike" cap="none" spc="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</a:endParaRPr>
            </a:p>
          </p:txBody>
        </p:sp>
        <p:grpSp>
          <p:nvGrpSpPr>
            <p:cNvPr id="127" name="Gruppieren 126"/>
            <p:cNvGrpSpPr/>
            <p:nvPr userDrawn="1"/>
          </p:nvGrpSpPr>
          <p:grpSpPr bwMode="gray">
            <a:xfrm>
              <a:off x="4913481" y="4161546"/>
              <a:ext cx="845196" cy="119088"/>
              <a:chOff x="3132138" y="3565525"/>
              <a:chExt cx="4056062" cy="571500"/>
            </a:xfrm>
            <a:solidFill>
              <a:schemeClr val="bg1"/>
            </a:solidFill>
          </p:grpSpPr>
          <p:sp>
            <p:nvSpPr>
              <p:cNvPr id="128" name="Freeform 5"/>
              <p:cNvSpPr/>
              <p:nvPr userDrawn="1"/>
            </p:nvSpPr>
            <p:spPr bwMode="gray">
              <a:xfrm>
                <a:off x="3132138" y="3573463"/>
                <a:ext cx="360362" cy="558800"/>
              </a:xfrm>
              <a:custGeom>
                <a:avLst/>
                <a:gdLst>
                  <a:gd name="T0" fmla="*/ 0 w 227"/>
                  <a:gd name="T1" fmla="*/ 0 h 352"/>
                  <a:gd name="T2" fmla="*/ 71 w 227"/>
                  <a:gd name="T3" fmla="*/ 0 h 352"/>
                  <a:gd name="T4" fmla="*/ 71 w 227"/>
                  <a:gd name="T5" fmla="*/ 287 h 352"/>
                  <a:gd name="T6" fmla="*/ 227 w 227"/>
                  <a:gd name="T7" fmla="*/ 287 h 352"/>
                  <a:gd name="T8" fmla="*/ 227 w 227"/>
                  <a:gd name="T9" fmla="*/ 352 h 352"/>
                  <a:gd name="T10" fmla="*/ 0 w 227"/>
                  <a:gd name="T11" fmla="*/ 352 h 352"/>
                  <a:gd name="T12" fmla="*/ 0 w 227"/>
                  <a:gd name="T1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352">
                    <a:moveTo>
                      <a:pt x="0" y="0"/>
                    </a:moveTo>
                    <a:lnTo>
                      <a:pt x="71" y="0"/>
                    </a:lnTo>
                    <a:lnTo>
                      <a:pt x="71" y="287"/>
                    </a:lnTo>
                    <a:lnTo>
                      <a:pt x="227" y="287"/>
                    </a:lnTo>
                    <a:lnTo>
                      <a:pt x="22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6"/>
              <p:cNvSpPr/>
              <p:nvPr userDrawn="1"/>
            </p:nvSpPr>
            <p:spPr bwMode="gray">
              <a:xfrm>
                <a:off x="3673475" y="3573463"/>
                <a:ext cx="371475" cy="558800"/>
              </a:xfrm>
              <a:custGeom>
                <a:avLst/>
                <a:gdLst>
                  <a:gd name="T0" fmla="*/ 0 w 234"/>
                  <a:gd name="T1" fmla="*/ 0 h 352"/>
                  <a:gd name="T2" fmla="*/ 227 w 234"/>
                  <a:gd name="T3" fmla="*/ 0 h 352"/>
                  <a:gd name="T4" fmla="*/ 227 w 234"/>
                  <a:gd name="T5" fmla="*/ 63 h 352"/>
                  <a:gd name="T6" fmla="*/ 71 w 234"/>
                  <a:gd name="T7" fmla="*/ 63 h 352"/>
                  <a:gd name="T8" fmla="*/ 71 w 234"/>
                  <a:gd name="T9" fmla="*/ 176 h 352"/>
                  <a:gd name="T10" fmla="*/ 208 w 234"/>
                  <a:gd name="T11" fmla="*/ 176 h 352"/>
                  <a:gd name="T12" fmla="*/ 208 w 234"/>
                  <a:gd name="T13" fmla="*/ 236 h 352"/>
                  <a:gd name="T14" fmla="*/ 71 w 234"/>
                  <a:gd name="T15" fmla="*/ 236 h 352"/>
                  <a:gd name="T16" fmla="*/ 71 w 234"/>
                  <a:gd name="T17" fmla="*/ 287 h 352"/>
                  <a:gd name="T18" fmla="*/ 234 w 234"/>
                  <a:gd name="T19" fmla="*/ 287 h 352"/>
                  <a:gd name="T20" fmla="*/ 234 w 234"/>
                  <a:gd name="T21" fmla="*/ 352 h 352"/>
                  <a:gd name="T22" fmla="*/ 0 w 234"/>
                  <a:gd name="T23" fmla="*/ 352 h 352"/>
                  <a:gd name="T24" fmla="*/ 0 w 234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4" h="352">
                    <a:moveTo>
                      <a:pt x="0" y="0"/>
                    </a:moveTo>
                    <a:lnTo>
                      <a:pt x="227" y="0"/>
                    </a:lnTo>
                    <a:lnTo>
                      <a:pt x="227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08" y="176"/>
                    </a:lnTo>
                    <a:lnTo>
                      <a:pt x="208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4" y="287"/>
                    </a:lnTo>
                    <a:lnTo>
                      <a:pt x="234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7"/>
              <p:cNvSpPr>
                <a:spLocks noEditPoints="1"/>
              </p:cNvSpPr>
              <p:nvPr userDrawn="1"/>
            </p:nvSpPr>
            <p:spPr bwMode="gray">
              <a:xfrm>
                <a:off x="4237038" y="3573463"/>
                <a:ext cx="406400" cy="558800"/>
              </a:xfrm>
              <a:custGeom>
                <a:avLst/>
                <a:gdLst>
                  <a:gd name="T0" fmla="*/ 0 w 108"/>
                  <a:gd name="T1" fmla="*/ 0 h 146"/>
                  <a:gd name="T2" fmla="*/ 57 w 108"/>
                  <a:gd name="T3" fmla="*/ 0 h 146"/>
                  <a:gd name="T4" fmla="*/ 99 w 108"/>
                  <a:gd name="T5" fmla="*/ 38 h 146"/>
                  <a:gd name="T6" fmla="*/ 78 w 108"/>
                  <a:gd name="T7" fmla="*/ 64 h 146"/>
                  <a:gd name="T8" fmla="*/ 108 w 108"/>
                  <a:gd name="T9" fmla="*/ 101 h 146"/>
                  <a:gd name="T10" fmla="*/ 59 w 108"/>
                  <a:gd name="T11" fmla="*/ 146 h 146"/>
                  <a:gd name="T12" fmla="*/ 0 w 108"/>
                  <a:gd name="T13" fmla="*/ 146 h 146"/>
                  <a:gd name="T14" fmla="*/ 0 w 108"/>
                  <a:gd name="T15" fmla="*/ 0 h 146"/>
                  <a:gd name="T16" fmla="*/ 53 w 108"/>
                  <a:gd name="T17" fmla="*/ 54 h 146"/>
                  <a:gd name="T18" fmla="*/ 69 w 108"/>
                  <a:gd name="T19" fmla="*/ 40 h 146"/>
                  <a:gd name="T20" fmla="*/ 55 w 108"/>
                  <a:gd name="T21" fmla="*/ 26 h 146"/>
                  <a:gd name="T22" fmla="*/ 30 w 108"/>
                  <a:gd name="T23" fmla="*/ 26 h 146"/>
                  <a:gd name="T24" fmla="*/ 30 w 108"/>
                  <a:gd name="T25" fmla="*/ 54 h 146"/>
                  <a:gd name="T26" fmla="*/ 53 w 108"/>
                  <a:gd name="T27" fmla="*/ 54 h 146"/>
                  <a:gd name="T28" fmla="*/ 58 w 108"/>
                  <a:gd name="T29" fmla="*/ 119 h 146"/>
                  <a:gd name="T30" fmla="*/ 78 w 108"/>
                  <a:gd name="T31" fmla="*/ 99 h 146"/>
                  <a:gd name="T32" fmla="*/ 56 w 108"/>
                  <a:gd name="T33" fmla="*/ 79 h 146"/>
                  <a:gd name="T34" fmla="*/ 30 w 108"/>
                  <a:gd name="T35" fmla="*/ 79 h 146"/>
                  <a:gd name="T36" fmla="*/ 30 w 108"/>
                  <a:gd name="T37" fmla="*/ 119 h 146"/>
                  <a:gd name="T38" fmla="*/ 58 w 108"/>
                  <a:gd name="T39" fmla="*/ 11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46">
                    <a:moveTo>
                      <a:pt x="0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84" y="0"/>
                      <a:pt x="99" y="17"/>
                      <a:pt x="99" y="38"/>
                    </a:cubicBezTo>
                    <a:cubicBezTo>
                      <a:pt x="99" y="51"/>
                      <a:pt x="91" y="60"/>
                      <a:pt x="78" y="64"/>
                    </a:cubicBezTo>
                    <a:cubicBezTo>
                      <a:pt x="98" y="69"/>
                      <a:pt x="108" y="82"/>
                      <a:pt x="108" y="101"/>
                    </a:cubicBezTo>
                    <a:cubicBezTo>
                      <a:pt x="108" y="127"/>
                      <a:pt x="90" y="146"/>
                      <a:pt x="59" y="146"/>
                    </a:cubicBezTo>
                    <a:cubicBezTo>
                      <a:pt x="0" y="146"/>
                      <a:pt x="0" y="146"/>
                      <a:pt x="0" y="146"/>
                    </a:cubicBezTo>
                    <a:lnTo>
                      <a:pt x="0" y="0"/>
                    </a:lnTo>
                    <a:close/>
                    <a:moveTo>
                      <a:pt x="53" y="54"/>
                    </a:moveTo>
                    <a:cubicBezTo>
                      <a:pt x="63" y="54"/>
                      <a:pt x="69" y="48"/>
                      <a:pt x="69" y="40"/>
                    </a:cubicBezTo>
                    <a:cubicBezTo>
                      <a:pt x="69" y="32"/>
                      <a:pt x="64" y="26"/>
                      <a:pt x="55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53" y="54"/>
                    </a:lnTo>
                    <a:close/>
                    <a:moveTo>
                      <a:pt x="58" y="119"/>
                    </a:moveTo>
                    <a:cubicBezTo>
                      <a:pt x="70" y="119"/>
                      <a:pt x="78" y="111"/>
                      <a:pt x="78" y="99"/>
                    </a:cubicBezTo>
                    <a:cubicBezTo>
                      <a:pt x="78" y="87"/>
                      <a:pt x="70" y="79"/>
                      <a:pt x="56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119"/>
                      <a:pt x="30" y="119"/>
                      <a:pt x="30" y="119"/>
                    </a:cubicBezTo>
                    <a:lnTo>
                      <a:pt x="58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8"/>
              <p:cNvSpPr/>
              <p:nvPr userDrawn="1"/>
            </p:nvSpPr>
            <p:spPr bwMode="gray">
              <a:xfrm>
                <a:off x="4816475" y="3573463"/>
                <a:ext cx="376237" cy="558800"/>
              </a:xfrm>
              <a:custGeom>
                <a:avLst/>
                <a:gdLst>
                  <a:gd name="T0" fmla="*/ 0 w 237"/>
                  <a:gd name="T1" fmla="*/ 0 h 352"/>
                  <a:gd name="T2" fmla="*/ 229 w 237"/>
                  <a:gd name="T3" fmla="*/ 0 h 352"/>
                  <a:gd name="T4" fmla="*/ 229 w 237"/>
                  <a:gd name="T5" fmla="*/ 63 h 352"/>
                  <a:gd name="T6" fmla="*/ 71 w 237"/>
                  <a:gd name="T7" fmla="*/ 63 h 352"/>
                  <a:gd name="T8" fmla="*/ 71 w 237"/>
                  <a:gd name="T9" fmla="*/ 176 h 352"/>
                  <a:gd name="T10" fmla="*/ 211 w 237"/>
                  <a:gd name="T11" fmla="*/ 176 h 352"/>
                  <a:gd name="T12" fmla="*/ 211 w 237"/>
                  <a:gd name="T13" fmla="*/ 236 h 352"/>
                  <a:gd name="T14" fmla="*/ 71 w 237"/>
                  <a:gd name="T15" fmla="*/ 236 h 352"/>
                  <a:gd name="T16" fmla="*/ 71 w 237"/>
                  <a:gd name="T17" fmla="*/ 287 h 352"/>
                  <a:gd name="T18" fmla="*/ 237 w 237"/>
                  <a:gd name="T19" fmla="*/ 287 h 352"/>
                  <a:gd name="T20" fmla="*/ 237 w 237"/>
                  <a:gd name="T21" fmla="*/ 352 h 352"/>
                  <a:gd name="T22" fmla="*/ 0 w 237"/>
                  <a:gd name="T23" fmla="*/ 352 h 352"/>
                  <a:gd name="T24" fmla="*/ 0 w 237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" h="352">
                    <a:moveTo>
                      <a:pt x="0" y="0"/>
                    </a:moveTo>
                    <a:lnTo>
                      <a:pt x="229" y="0"/>
                    </a:lnTo>
                    <a:lnTo>
                      <a:pt x="229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11" y="176"/>
                    </a:lnTo>
                    <a:lnTo>
                      <a:pt x="211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7" y="287"/>
                    </a:lnTo>
                    <a:lnTo>
                      <a:pt x="23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9"/>
              <p:cNvSpPr/>
              <p:nvPr userDrawn="1"/>
            </p:nvSpPr>
            <p:spPr bwMode="gray">
              <a:xfrm>
                <a:off x="5380038" y="3565525"/>
                <a:ext cx="557212" cy="566738"/>
              </a:xfrm>
              <a:custGeom>
                <a:avLst/>
                <a:gdLst>
                  <a:gd name="T0" fmla="*/ 0 w 148"/>
                  <a:gd name="T1" fmla="*/ 0 h 148"/>
                  <a:gd name="T2" fmla="*/ 3 w 148"/>
                  <a:gd name="T3" fmla="*/ 0 h 148"/>
                  <a:gd name="T4" fmla="*/ 75 w 148"/>
                  <a:gd name="T5" fmla="*/ 79 h 148"/>
                  <a:gd name="T6" fmla="*/ 146 w 148"/>
                  <a:gd name="T7" fmla="*/ 0 h 148"/>
                  <a:gd name="T8" fmla="*/ 148 w 148"/>
                  <a:gd name="T9" fmla="*/ 0 h 148"/>
                  <a:gd name="T10" fmla="*/ 148 w 148"/>
                  <a:gd name="T11" fmla="*/ 148 h 148"/>
                  <a:gd name="T12" fmla="*/ 119 w 148"/>
                  <a:gd name="T13" fmla="*/ 148 h 148"/>
                  <a:gd name="T14" fmla="*/ 119 w 148"/>
                  <a:gd name="T15" fmla="*/ 93 h 148"/>
                  <a:gd name="T16" fmla="*/ 120 w 148"/>
                  <a:gd name="T17" fmla="*/ 67 h 148"/>
                  <a:gd name="T18" fmla="*/ 105 w 148"/>
                  <a:gd name="T19" fmla="*/ 88 h 148"/>
                  <a:gd name="T20" fmla="*/ 76 w 148"/>
                  <a:gd name="T21" fmla="*/ 121 h 148"/>
                  <a:gd name="T22" fmla="*/ 73 w 148"/>
                  <a:gd name="T23" fmla="*/ 121 h 148"/>
                  <a:gd name="T24" fmla="*/ 44 w 148"/>
                  <a:gd name="T25" fmla="*/ 88 h 148"/>
                  <a:gd name="T26" fmla="*/ 28 w 148"/>
                  <a:gd name="T27" fmla="*/ 67 h 148"/>
                  <a:gd name="T28" fmla="*/ 29 w 148"/>
                  <a:gd name="T29" fmla="*/ 93 h 148"/>
                  <a:gd name="T30" fmla="*/ 29 w 148"/>
                  <a:gd name="T31" fmla="*/ 148 h 148"/>
                  <a:gd name="T32" fmla="*/ 0 w 148"/>
                  <a:gd name="T33" fmla="*/ 148 h 148"/>
                  <a:gd name="T34" fmla="*/ 0 w 148"/>
                  <a:gd name="T3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148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148"/>
                      <a:pt x="148" y="148"/>
                      <a:pt x="148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9" y="83"/>
                      <a:pt x="120" y="67"/>
                      <a:pt x="120" y="67"/>
                    </a:cubicBezTo>
                    <a:cubicBezTo>
                      <a:pt x="120" y="67"/>
                      <a:pt x="112" y="80"/>
                      <a:pt x="105" y="88"/>
                    </a:cubicBezTo>
                    <a:cubicBezTo>
                      <a:pt x="76" y="121"/>
                      <a:pt x="76" y="121"/>
                      <a:pt x="76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0"/>
                      <a:pt x="28" y="67"/>
                      <a:pt x="28" y="67"/>
                    </a:cubicBezTo>
                    <a:cubicBezTo>
                      <a:pt x="28" y="67"/>
                      <a:pt x="29" y="83"/>
                      <a:pt x="29" y="93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10"/>
              <p:cNvSpPr>
                <a:spLocks noEditPoints="1"/>
              </p:cNvSpPr>
              <p:nvPr userDrawn="1"/>
            </p:nvSpPr>
            <p:spPr bwMode="gray">
              <a:xfrm>
                <a:off x="6075363" y="3565525"/>
                <a:ext cx="504825" cy="566738"/>
              </a:xfrm>
              <a:custGeom>
                <a:avLst/>
                <a:gdLst>
                  <a:gd name="T0" fmla="*/ 64 w 134"/>
                  <a:gd name="T1" fmla="*/ 0 h 148"/>
                  <a:gd name="T2" fmla="*/ 67 w 134"/>
                  <a:gd name="T3" fmla="*/ 0 h 148"/>
                  <a:gd name="T4" fmla="*/ 134 w 134"/>
                  <a:gd name="T5" fmla="*/ 148 h 148"/>
                  <a:gd name="T6" fmla="*/ 102 w 134"/>
                  <a:gd name="T7" fmla="*/ 148 h 148"/>
                  <a:gd name="T8" fmla="*/ 95 w 134"/>
                  <a:gd name="T9" fmla="*/ 131 h 148"/>
                  <a:gd name="T10" fmla="*/ 36 w 134"/>
                  <a:gd name="T11" fmla="*/ 131 h 148"/>
                  <a:gd name="T12" fmla="*/ 29 w 134"/>
                  <a:gd name="T13" fmla="*/ 148 h 148"/>
                  <a:gd name="T14" fmla="*/ 0 w 134"/>
                  <a:gd name="T15" fmla="*/ 148 h 148"/>
                  <a:gd name="T16" fmla="*/ 64 w 134"/>
                  <a:gd name="T17" fmla="*/ 0 h 148"/>
                  <a:gd name="T18" fmla="*/ 85 w 134"/>
                  <a:gd name="T19" fmla="*/ 106 h 148"/>
                  <a:gd name="T20" fmla="*/ 74 w 134"/>
                  <a:gd name="T21" fmla="*/ 81 h 148"/>
                  <a:gd name="T22" fmla="*/ 65 w 134"/>
                  <a:gd name="T23" fmla="*/ 55 h 148"/>
                  <a:gd name="T24" fmla="*/ 57 w 134"/>
                  <a:gd name="T25" fmla="*/ 81 h 148"/>
                  <a:gd name="T26" fmla="*/ 46 w 134"/>
                  <a:gd name="T27" fmla="*/ 106 h 148"/>
                  <a:gd name="T28" fmla="*/ 85 w 134"/>
                  <a:gd name="T2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148">
                    <a:moveTo>
                      <a:pt x="64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36" y="131"/>
                      <a:pt x="36" y="131"/>
                      <a:pt x="36" y="131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64" y="0"/>
                    </a:lnTo>
                    <a:close/>
                    <a:moveTo>
                      <a:pt x="85" y="106"/>
                    </a:moveTo>
                    <a:cubicBezTo>
                      <a:pt x="74" y="81"/>
                      <a:pt x="74" y="81"/>
                      <a:pt x="74" y="81"/>
                    </a:cubicBezTo>
                    <a:cubicBezTo>
                      <a:pt x="70" y="71"/>
                      <a:pt x="65" y="55"/>
                      <a:pt x="65" y="55"/>
                    </a:cubicBezTo>
                    <a:cubicBezTo>
                      <a:pt x="65" y="55"/>
                      <a:pt x="61" y="71"/>
                      <a:pt x="57" y="81"/>
                    </a:cubicBezTo>
                    <a:cubicBezTo>
                      <a:pt x="46" y="106"/>
                      <a:pt x="46" y="106"/>
                      <a:pt x="46" y="106"/>
                    </a:cubicBezTo>
                    <a:lnTo>
                      <a:pt x="8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11"/>
              <p:cNvSpPr/>
              <p:nvPr userDrawn="1"/>
            </p:nvSpPr>
            <p:spPr bwMode="gray">
              <a:xfrm>
                <a:off x="6737350" y="3565525"/>
                <a:ext cx="450850" cy="571500"/>
              </a:xfrm>
              <a:custGeom>
                <a:avLst/>
                <a:gdLst>
                  <a:gd name="T0" fmla="*/ 44 w 120"/>
                  <a:gd name="T1" fmla="*/ 80 h 149"/>
                  <a:gd name="T2" fmla="*/ 26 w 120"/>
                  <a:gd name="T3" fmla="*/ 60 h 149"/>
                  <a:gd name="T4" fmla="*/ 28 w 120"/>
                  <a:gd name="T5" fmla="*/ 87 h 149"/>
                  <a:gd name="T6" fmla="*/ 28 w 120"/>
                  <a:gd name="T7" fmla="*/ 148 h 149"/>
                  <a:gd name="T8" fmla="*/ 0 w 120"/>
                  <a:gd name="T9" fmla="*/ 148 h 149"/>
                  <a:gd name="T10" fmla="*/ 0 w 120"/>
                  <a:gd name="T11" fmla="*/ 0 h 149"/>
                  <a:gd name="T12" fmla="*/ 3 w 120"/>
                  <a:gd name="T13" fmla="*/ 0 h 149"/>
                  <a:gd name="T14" fmla="*/ 77 w 120"/>
                  <a:gd name="T15" fmla="*/ 70 h 149"/>
                  <a:gd name="T16" fmla="*/ 94 w 120"/>
                  <a:gd name="T17" fmla="*/ 90 h 149"/>
                  <a:gd name="T18" fmla="*/ 92 w 120"/>
                  <a:gd name="T19" fmla="*/ 63 h 149"/>
                  <a:gd name="T20" fmla="*/ 92 w 120"/>
                  <a:gd name="T21" fmla="*/ 2 h 149"/>
                  <a:gd name="T22" fmla="*/ 120 w 120"/>
                  <a:gd name="T23" fmla="*/ 2 h 149"/>
                  <a:gd name="T24" fmla="*/ 120 w 120"/>
                  <a:gd name="T25" fmla="*/ 149 h 149"/>
                  <a:gd name="T26" fmla="*/ 117 w 120"/>
                  <a:gd name="T27" fmla="*/ 149 h 149"/>
                  <a:gd name="T28" fmla="*/ 44 w 120"/>
                  <a:gd name="T29" fmla="*/ 8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49">
                    <a:moveTo>
                      <a:pt x="44" y="80"/>
                    </a:moveTo>
                    <a:cubicBezTo>
                      <a:pt x="36" y="73"/>
                      <a:pt x="26" y="60"/>
                      <a:pt x="26" y="60"/>
                    </a:cubicBezTo>
                    <a:cubicBezTo>
                      <a:pt x="26" y="60"/>
                      <a:pt x="28" y="76"/>
                      <a:pt x="28" y="87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4" y="76"/>
                      <a:pt x="94" y="90"/>
                      <a:pt x="94" y="90"/>
                    </a:cubicBezTo>
                    <a:cubicBezTo>
                      <a:pt x="94" y="90"/>
                      <a:pt x="92" y="73"/>
                      <a:pt x="92" y="63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lnTo>
                      <a:pt x="44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in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en-US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E156-0F35-4A58-B0EF-48ABD7BC9BC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39" name="Rechteck 38"/>
          <p:cNvSpPr/>
          <p:nvPr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de-DE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90597" y="599049"/>
            <a:ext cx="10983677" cy="6530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93313" y="1373449"/>
            <a:ext cx="10979572" cy="4862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678578" y="6417807"/>
            <a:ext cx="560896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00">
                <a:solidFill>
                  <a:schemeClr val="bg1"/>
                </a:solidFill>
              </a:defRPr>
            </a:lvl2pPr>
            <a:lvl3pPr marL="0" indent="0" algn="l">
              <a:defRPr sz="700">
                <a:solidFill>
                  <a:schemeClr val="bg1"/>
                </a:solidFill>
              </a:defRPr>
            </a:lvl3pPr>
            <a:lvl4pPr marL="0" indent="0">
              <a:defRPr sz="700">
                <a:solidFill>
                  <a:schemeClr val="bg1"/>
                </a:solidFill>
              </a:defRPr>
            </a:lvl4pPr>
            <a:lvl5pPr marL="0" indent="0">
              <a:defRPr sz="700">
                <a:solidFill>
                  <a:schemeClr val="bg1"/>
                </a:solidFill>
              </a:defRPr>
            </a:lvl5pPr>
            <a:lvl6pPr marL="0" indent="0">
              <a:defRPr sz="700">
                <a:solidFill>
                  <a:schemeClr val="bg1"/>
                </a:solidFill>
              </a:defRPr>
            </a:lvl6pPr>
            <a:lvl7pPr marL="0" indent="0">
              <a:defRPr sz="700">
                <a:solidFill>
                  <a:schemeClr val="bg1"/>
                </a:solidFill>
              </a:defRPr>
            </a:lvl7pPr>
            <a:lvl8pPr marL="0" indent="0">
              <a:defRPr sz="700">
                <a:solidFill>
                  <a:schemeClr val="bg1"/>
                </a:solidFill>
              </a:defRPr>
            </a:lvl8pPr>
            <a:lvl9pPr marL="0" indent="0">
              <a:defRPr sz="700">
                <a:solidFill>
                  <a:schemeClr val="bg1"/>
                </a:solidFill>
              </a:defRPr>
            </a:lvl9pPr>
          </a:lstStyle>
          <a:p>
            <a:fld id="{B2C59806-4CAC-4D94-BB21-74AAC4F9EF7B}" type="datetimeFigureOut">
              <a:rPr lang="de-DE" smtClean="0"/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064267" y="6417807"/>
            <a:ext cx="6548609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00">
                <a:solidFill>
                  <a:schemeClr val="bg1"/>
                </a:solidFill>
              </a:defRPr>
            </a:lvl2pPr>
            <a:lvl3pPr marL="1270" indent="0">
              <a:defRPr sz="700">
                <a:solidFill>
                  <a:schemeClr val="bg1"/>
                </a:solidFill>
              </a:defRPr>
            </a:lvl3pPr>
            <a:lvl4pPr marL="1270" indent="0">
              <a:defRPr sz="700">
                <a:solidFill>
                  <a:schemeClr val="bg1"/>
                </a:solidFill>
              </a:defRPr>
            </a:lvl4pPr>
            <a:lvl5pPr marL="0" indent="0">
              <a:defRPr sz="700">
                <a:solidFill>
                  <a:schemeClr val="bg1"/>
                </a:solidFill>
              </a:defRPr>
            </a:lvl5pPr>
            <a:lvl6pPr marL="0" indent="0">
              <a:defRPr sz="700">
                <a:solidFill>
                  <a:schemeClr val="bg1"/>
                </a:solidFill>
              </a:defRPr>
            </a:lvl6pPr>
            <a:lvl7pPr marL="0" indent="0">
              <a:defRPr sz="700">
                <a:solidFill>
                  <a:schemeClr val="bg1"/>
                </a:solidFill>
              </a:defRPr>
            </a:lvl7pPr>
            <a:lvl8pPr marL="0" indent="0">
              <a:defRPr sz="700">
                <a:solidFill>
                  <a:schemeClr val="bg1"/>
                </a:solidFill>
              </a:defRPr>
            </a:lvl8pPr>
            <a:lvl9pPr marL="0" indent="0">
              <a:defRPr sz="7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05113" y="6417807"/>
            <a:ext cx="277288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defRPr sz="700">
                <a:solidFill>
                  <a:schemeClr val="bg1"/>
                </a:solidFill>
              </a:defRPr>
            </a:lvl2pPr>
            <a:lvl3pPr marL="0" indent="0" algn="r">
              <a:defRPr sz="700">
                <a:solidFill>
                  <a:schemeClr val="bg1"/>
                </a:solidFill>
              </a:defRPr>
            </a:lvl3pPr>
            <a:lvl4pPr marL="0" indent="0" algn="r">
              <a:defRPr sz="700">
                <a:solidFill>
                  <a:schemeClr val="bg1"/>
                </a:solidFill>
              </a:defRPr>
            </a:lvl4pPr>
            <a:lvl5pPr marL="0" indent="0" algn="r">
              <a:defRPr sz="700">
                <a:solidFill>
                  <a:schemeClr val="bg1"/>
                </a:solidFill>
              </a:defRPr>
            </a:lvl5pPr>
            <a:lvl6pPr marL="0" indent="0" algn="r">
              <a:defRPr sz="700">
                <a:solidFill>
                  <a:schemeClr val="bg1"/>
                </a:solidFill>
              </a:defRPr>
            </a:lvl6pPr>
            <a:lvl7pPr marL="0" indent="0" algn="r">
              <a:defRPr sz="700">
                <a:solidFill>
                  <a:schemeClr val="bg1"/>
                </a:solidFill>
              </a:defRPr>
            </a:lvl7pPr>
            <a:lvl8pPr marL="0" indent="0" algn="r">
              <a:defRPr sz="700">
                <a:solidFill>
                  <a:schemeClr val="bg1"/>
                </a:solidFill>
              </a:defRPr>
            </a:lvl8pPr>
            <a:lvl9pPr marL="0" indent="0" algn="r">
              <a:defRPr sz="700">
                <a:solidFill>
                  <a:schemeClr val="bg1"/>
                </a:solidFill>
              </a:defRPr>
            </a:lvl9pPr>
          </a:lstStyle>
          <a:p>
            <a:fld id="{F7EA2169-A20E-4E6F-9507-EA717A9D0CEC}" type="slidenum">
              <a:rPr lang="de-DE" smtClean="0"/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 bwMode="gray">
          <a:xfrm>
            <a:off x="1" y="0"/>
            <a:ext cx="12194509" cy="34796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de-DE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grpSp>
        <p:nvGrpSpPr>
          <p:cNvPr id="40" name="Gruppieren 39"/>
          <p:cNvGrpSpPr/>
          <p:nvPr/>
        </p:nvGrpSpPr>
        <p:grpSpPr>
          <a:xfrm>
            <a:off x="617394" y="6377847"/>
            <a:ext cx="1648585" cy="159138"/>
            <a:chOff x="463126" y="6515330"/>
            <a:chExt cx="1648370" cy="159175"/>
          </a:xfrm>
          <a:solidFill>
            <a:schemeClr val="bg1"/>
          </a:solidFill>
        </p:grpSpPr>
        <p:grpSp>
          <p:nvGrpSpPr>
            <p:cNvPr id="41" name="Gruppieren 40"/>
            <p:cNvGrpSpPr>
              <a:grpSpLocks noChangeAspect="1"/>
            </p:cNvGrpSpPr>
            <p:nvPr userDrawn="1"/>
          </p:nvGrpSpPr>
          <p:grpSpPr bwMode="gray">
            <a:xfrm>
              <a:off x="463126" y="6515330"/>
              <a:ext cx="790294" cy="138440"/>
              <a:chOff x="2579208" y="1783940"/>
              <a:chExt cx="2359781" cy="413375"/>
            </a:xfrm>
            <a:grpFill/>
          </p:grpSpPr>
          <p:sp>
            <p:nvSpPr>
              <p:cNvPr id="51" name="Freeform 57"/>
              <p:cNvSpPr/>
              <p:nvPr/>
            </p:nvSpPr>
            <p:spPr bwMode="gray">
              <a:xfrm>
                <a:off x="4834996" y="1783940"/>
                <a:ext cx="103993" cy="106594"/>
              </a:xfrm>
              <a:custGeom>
                <a:avLst/>
                <a:gdLst>
                  <a:gd name="T0" fmla="*/ 49 w 51"/>
                  <a:gd name="T1" fmla="*/ 26 h 52"/>
                  <a:gd name="T2" fmla="*/ 47 w 51"/>
                  <a:gd name="T3" fmla="*/ 26 h 52"/>
                  <a:gd name="T4" fmla="*/ 25 w 51"/>
                  <a:gd name="T5" fmla="*/ 47 h 52"/>
                  <a:gd name="T6" fmla="*/ 4 w 51"/>
                  <a:gd name="T7" fmla="*/ 26 h 52"/>
                  <a:gd name="T8" fmla="*/ 25 w 51"/>
                  <a:gd name="T9" fmla="*/ 4 h 52"/>
                  <a:gd name="T10" fmla="*/ 47 w 51"/>
                  <a:gd name="T11" fmla="*/ 26 h 52"/>
                  <a:gd name="T12" fmla="*/ 49 w 51"/>
                  <a:gd name="T13" fmla="*/ 26 h 52"/>
                  <a:gd name="T14" fmla="*/ 51 w 51"/>
                  <a:gd name="T15" fmla="*/ 26 h 52"/>
                  <a:gd name="T16" fmla="*/ 25 w 51"/>
                  <a:gd name="T17" fmla="*/ 0 h 52"/>
                  <a:gd name="T18" fmla="*/ 0 w 51"/>
                  <a:gd name="T19" fmla="*/ 26 h 52"/>
                  <a:gd name="T20" fmla="*/ 25 w 51"/>
                  <a:gd name="T21" fmla="*/ 52 h 52"/>
                  <a:gd name="T22" fmla="*/ 51 w 51"/>
                  <a:gd name="T23" fmla="*/ 26 h 52"/>
                  <a:gd name="T24" fmla="*/ 49 w 51"/>
                  <a:gd name="T25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2">
                    <a:moveTo>
                      <a:pt x="49" y="26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38"/>
                      <a:pt x="37" y="47"/>
                      <a:pt x="25" y="47"/>
                    </a:cubicBezTo>
                    <a:cubicBezTo>
                      <a:pt x="14" y="47"/>
                      <a:pt x="4" y="38"/>
                      <a:pt x="4" y="26"/>
                    </a:cubicBezTo>
                    <a:cubicBezTo>
                      <a:pt x="4" y="14"/>
                      <a:pt x="14" y="4"/>
                      <a:pt x="25" y="4"/>
                    </a:cubicBezTo>
                    <a:cubicBezTo>
                      <a:pt x="37" y="4"/>
                      <a:pt x="47" y="14"/>
                      <a:pt x="47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40" y="52"/>
                      <a:pt x="51" y="40"/>
                      <a:pt x="51" y="26"/>
                    </a:cubicBezTo>
                    <a:cubicBezTo>
                      <a:pt x="49" y="26"/>
                      <a:pt x="49" y="26"/>
                      <a:pt x="49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8"/>
              <p:cNvSpPr>
                <a:spLocks noEditPoints="1"/>
              </p:cNvSpPr>
              <p:nvPr/>
            </p:nvSpPr>
            <p:spPr bwMode="gray">
              <a:xfrm>
                <a:off x="4865327" y="1812539"/>
                <a:ext cx="45064" cy="49397"/>
              </a:xfrm>
              <a:custGeom>
                <a:avLst/>
                <a:gdLst>
                  <a:gd name="T0" fmla="*/ 0 w 22"/>
                  <a:gd name="T1" fmla="*/ 0 h 24"/>
                  <a:gd name="T2" fmla="*/ 2 w 22"/>
                  <a:gd name="T3" fmla="*/ 0 h 24"/>
                  <a:gd name="T4" fmla="*/ 12 w 22"/>
                  <a:gd name="T5" fmla="*/ 0 h 24"/>
                  <a:gd name="T6" fmla="*/ 19 w 22"/>
                  <a:gd name="T7" fmla="*/ 2 h 24"/>
                  <a:gd name="T8" fmla="*/ 21 w 22"/>
                  <a:gd name="T9" fmla="*/ 6 h 24"/>
                  <a:gd name="T10" fmla="*/ 19 w 22"/>
                  <a:gd name="T11" fmla="*/ 11 h 24"/>
                  <a:gd name="T12" fmla="*/ 16 w 22"/>
                  <a:gd name="T13" fmla="*/ 12 h 24"/>
                  <a:gd name="T14" fmla="*/ 19 w 22"/>
                  <a:gd name="T15" fmla="*/ 13 h 24"/>
                  <a:gd name="T16" fmla="*/ 20 w 22"/>
                  <a:gd name="T17" fmla="*/ 17 h 24"/>
                  <a:gd name="T18" fmla="*/ 21 w 22"/>
                  <a:gd name="T19" fmla="*/ 20 h 24"/>
                  <a:gd name="T20" fmla="*/ 21 w 22"/>
                  <a:gd name="T21" fmla="*/ 21 h 24"/>
                  <a:gd name="T22" fmla="*/ 22 w 22"/>
                  <a:gd name="T23" fmla="*/ 23 h 24"/>
                  <a:gd name="T24" fmla="*/ 22 w 22"/>
                  <a:gd name="T25" fmla="*/ 24 h 24"/>
                  <a:gd name="T26" fmla="*/ 20 w 22"/>
                  <a:gd name="T27" fmla="*/ 24 h 24"/>
                  <a:gd name="T28" fmla="*/ 18 w 22"/>
                  <a:gd name="T29" fmla="*/ 24 h 24"/>
                  <a:gd name="T30" fmla="*/ 17 w 22"/>
                  <a:gd name="T31" fmla="*/ 22 h 24"/>
                  <a:gd name="T32" fmla="*/ 16 w 22"/>
                  <a:gd name="T33" fmla="*/ 18 h 24"/>
                  <a:gd name="T34" fmla="*/ 16 w 22"/>
                  <a:gd name="T35" fmla="*/ 17 h 24"/>
                  <a:gd name="T36" fmla="*/ 15 w 22"/>
                  <a:gd name="T37" fmla="*/ 14 h 24"/>
                  <a:gd name="T38" fmla="*/ 11 w 22"/>
                  <a:gd name="T39" fmla="*/ 13 h 24"/>
                  <a:gd name="T40" fmla="*/ 4 w 22"/>
                  <a:gd name="T41" fmla="*/ 13 h 24"/>
                  <a:gd name="T42" fmla="*/ 4 w 22"/>
                  <a:gd name="T43" fmla="*/ 24 h 24"/>
                  <a:gd name="T44" fmla="*/ 2 w 22"/>
                  <a:gd name="T45" fmla="*/ 24 h 24"/>
                  <a:gd name="T46" fmla="*/ 0 w 22"/>
                  <a:gd name="T47" fmla="*/ 24 h 24"/>
                  <a:gd name="T48" fmla="*/ 0 w 22"/>
                  <a:gd name="T49" fmla="*/ 0 h 24"/>
                  <a:gd name="T50" fmla="*/ 4 w 22"/>
                  <a:gd name="T51" fmla="*/ 11 h 24"/>
                  <a:gd name="T52" fmla="*/ 11 w 22"/>
                  <a:gd name="T53" fmla="*/ 11 h 24"/>
                  <a:gd name="T54" fmla="*/ 16 w 22"/>
                  <a:gd name="T55" fmla="*/ 10 h 24"/>
                  <a:gd name="T56" fmla="*/ 17 w 22"/>
                  <a:gd name="T57" fmla="*/ 7 h 24"/>
                  <a:gd name="T58" fmla="*/ 16 w 22"/>
                  <a:gd name="T59" fmla="*/ 4 h 24"/>
                  <a:gd name="T60" fmla="*/ 10 w 22"/>
                  <a:gd name="T61" fmla="*/ 3 h 24"/>
                  <a:gd name="T62" fmla="*/ 4 w 22"/>
                  <a:gd name="T63" fmla="*/ 3 h 24"/>
                  <a:gd name="T64" fmla="*/ 4 w 22"/>
                  <a:gd name="T6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24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1" y="4"/>
                      <a:pt x="21" y="6"/>
                    </a:cubicBezTo>
                    <a:cubicBezTo>
                      <a:pt x="21" y="8"/>
                      <a:pt x="21" y="10"/>
                      <a:pt x="19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7" y="12"/>
                      <a:pt x="18" y="13"/>
                      <a:pt x="19" y="13"/>
                    </a:cubicBezTo>
                    <a:cubicBezTo>
                      <a:pt x="19" y="14"/>
                      <a:pt x="20" y="15"/>
                      <a:pt x="20" y="17"/>
                    </a:cubicBezTo>
                    <a:cubicBezTo>
                      <a:pt x="21" y="18"/>
                      <a:pt x="21" y="19"/>
                      <a:pt x="21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1"/>
                      <a:pt x="17" y="20"/>
                      <a:pt x="16" y="18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5"/>
                      <a:pt x="15" y="14"/>
                    </a:cubicBezTo>
                    <a:cubicBezTo>
                      <a:pt x="14" y="14"/>
                      <a:pt x="13" y="13"/>
                      <a:pt x="11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0"/>
                    </a:lnTo>
                    <a:close/>
                    <a:moveTo>
                      <a:pt x="4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1"/>
                      <a:pt x="15" y="10"/>
                      <a:pt x="16" y="10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5" y="3"/>
                      <a:pt x="13" y="3"/>
                      <a:pt x="10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gray">
              <a:xfrm>
                <a:off x="2579208" y="1868002"/>
                <a:ext cx="60663" cy="32498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60"/>
              <p:cNvSpPr/>
              <p:nvPr/>
            </p:nvSpPr>
            <p:spPr bwMode="gray">
              <a:xfrm>
                <a:off x="3100908" y="1872335"/>
                <a:ext cx="389108" cy="320647"/>
              </a:xfrm>
              <a:custGeom>
                <a:avLst/>
                <a:gdLst>
                  <a:gd name="T0" fmla="*/ 2 w 190"/>
                  <a:gd name="T1" fmla="*/ 157 h 157"/>
                  <a:gd name="T2" fmla="*/ 2 w 190"/>
                  <a:gd name="T3" fmla="*/ 132 h 157"/>
                  <a:gd name="T4" fmla="*/ 130 w 190"/>
                  <a:gd name="T5" fmla="*/ 132 h 157"/>
                  <a:gd name="T6" fmla="*/ 149 w 190"/>
                  <a:gd name="T7" fmla="*/ 125 h 157"/>
                  <a:gd name="T8" fmla="*/ 157 w 190"/>
                  <a:gd name="T9" fmla="*/ 109 h 157"/>
                  <a:gd name="T10" fmla="*/ 149 w 190"/>
                  <a:gd name="T11" fmla="*/ 93 h 157"/>
                  <a:gd name="T12" fmla="*/ 130 w 190"/>
                  <a:gd name="T13" fmla="*/ 87 h 157"/>
                  <a:gd name="T14" fmla="*/ 52 w 190"/>
                  <a:gd name="T15" fmla="*/ 87 h 157"/>
                  <a:gd name="T16" fmla="*/ 7 w 190"/>
                  <a:gd name="T17" fmla="*/ 65 h 157"/>
                  <a:gd name="T18" fmla="*/ 0 w 190"/>
                  <a:gd name="T19" fmla="*/ 43 h 157"/>
                  <a:gd name="T20" fmla="*/ 15 w 190"/>
                  <a:gd name="T21" fmla="*/ 13 h 157"/>
                  <a:gd name="T22" fmla="*/ 52 w 190"/>
                  <a:gd name="T23" fmla="*/ 0 h 157"/>
                  <a:gd name="T24" fmla="*/ 182 w 190"/>
                  <a:gd name="T25" fmla="*/ 0 h 157"/>
                  <a:gd name="T26" fmla="*/ 182 w 190"/>
                  <a:gd name="T27" fmla="*/ 26 h 157"/>
                  <a:gd name="T28" fmla="*/ 53 w 190"/>
                  <a:gd name="T29" fmla="*/ 26 h 157"/>
                  <a:gd name="T30" fmla="*/ 37 w 190"/>
                  <a:gd name="T31" fmla="*/ 31 h 157"/>
                  <a:gd name="T32" fmla="*/ 31 w 190"/>
                  <a:gd name="T33" fmla="*/ 44 h 157"/>
                  <a:gd name="T34" fmla="*/ 37 w 190"/>
                  <a:gd name="T35" fmla="*/ 57 h 157"/>
                  <a:gd name="T36" fmla="*/ 53 w 190"/>
                  <a:gd name="T37" fmla="*/ 62 h 157"/>
                  <a:gd name="T38" fmla="*/ 132 w 190"/>
                  <a:gd name="T39" fmla="*/ 62 h 157"/>
                  <a:gd name="T40" fmla="*/ 182 w 190"/>
                  <a:gd name="T41" fmla="*/ 86 h 157"/>
                  <a:gd name="T42" fmla="*/ 190 w 190"/>
                  <a:gd name="T43" fmla="*/ 109 h 157"/>
                  <a:gd name="T44" fmla="*/ 172 w 190"/>
                  <a:gd name="T45" fmla="*/ 144 h 157"/>
                  <a:gd name="T46" fmla="*/ 130 w 190"/>
                  <a:gd name="T47" fmla="*/ 157 h 157"/>
                  <a:gd name="T48" fmla="*/ 2 w 190"/>
                  <a:gd name="T4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0" h="157">
                    <a:moveTo>
                      <a:pt x="2" y="157"/>
                    </a:moveTo>
                    <a:cubicBezTo>
                      <a:pt x="2" y="132"/>
                      <a:pt x="2" y="132"/>
                      <a:pt x="2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7" y="132"/>
                      <a:pt x="144" y="129"/>
                      <a:pt x="149" y="125"/>
                    </a:cubicBezTo>
                    <a:cubicBezTo>
                      <a:pt x="155" y="121"/>
                      <a:pt x="157" y="115"/>
                      <a:pt x="157" y="109"/>
                    </a:cubicBezTo>
                    <a:cubicBezTo>
                      <a:pt x="157" y="103"/>
                      <a:pt x="155" y="97"/>
                      <a:pt x="149" y="93"/>
                    </a:cubicBezTo>
                    <a:cubicBezTo>
                      <a:pt x="144" y="89"/>
                      <a:pt x="138" y="87"/>
                      <a:pt x="130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32" y="87"/>
                      <a:pt x="17" y="80"/>
                      <a:pt x="7" y="65"/>
                    </a:cubicBezTo>
                    <a:cubicBezTo>
                      <a:pt x="2" y="59"/>
                      <a:pt x="0" y="51"/>
                      <a:pt x="0" y="43"/>
                    </a:cubicBezTo>
                    <a:cubicBezTo>
                      <a:pt x="0" y="32"/>
                      <a:pt x="5" y="21"/>
                      <a:pt x="15" y="13"/>
                    </a:cubicBezTo>
                    <a:cubicBezTo>
                      <a:pt x="25" y="4"/>
                      <a:pt x="37" y="0"/>
                      <a:pt x="5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7" y="26"/>
                      <a:pt x="42" y="27"/>
                      <a:pt x="37" y="31"/>
                    </a:cubicBezTo>
                    <a:cubicBezTo>
                      <a:pt x="33" y="34"/>
                      <a:pt x="31" y="39"/>
                      <a:pt x="31" y="44"/>
                    </a:cubicBezTo>
                    <a:cubicBezTo>
                      <a:pt x="31" y="49"/>
                      <a:pt x="33" y="53"/>
                      <a:pt x="37" y="57"/>
                    </a:cubicBezTo>
                    <a:cubicBezTo>
                      <a:pt x="42" y="60"/>
                      <a:pt x="47" y="62"/>
                      <a:pt x="53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55" y="62"/>
                      <a:pt x="171" y="70"/>
                      <a:pt x="182" y="86"/>
                    </a:cubicBezTo>
                    <a:cubicBezTo>
                      <a:pt x="187" y="93"/>
                      <a:pt x="190" y="101"/>
                      <a:pt x="190" y="109"/>
                    </a:cubicBezTo>
                    <a:cubicBezTo>
                      <a:pt x="190" y="123"/>
                      <a:pt x="184" y="135"/>
                      <a:pt x="172" y="144"/>
                    </a:cubicBezTo>
                    <a:cubicBezTo>
                      <a:pt x="161" y="152"/>
                      <a:pt x="147" y="157"/>
                      <a:pt x="130" y="157"/>
                    </a:cubicBezTo>
                    <a:lnTo>
                      <a:pt x="2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61"/>
              <p:cNvSpPr/>
              <p:nvPr/>
            </p:nvSpPr>
            <p:spPr bwMode="gray">
              <a:xfrm>
                <a:off x="3512548" y="1868002"/>
                <a:ext cx="370043" cy="329313"/>
              </a:xfrm>
              <a:custGeom>
                <a:avLst/>
                <a:gdLst>
                  <a:gd name="T0" fmla="*/ 154 w 181"/>
                  <a:gd name="T1" fmla="*/ 46 h 161"/>
                  <a:gd name="T2" fmla="*/ 98 w 181"/>
                  <a:gd name="T3" fmla="*/ 23 h 161"/>
                  <a:gd name="T4" fmla="*/ 50 w 181"/>
                  <a:gd name="T5" fmla="*/ 40 h 161"/>
                  <a:gd name="T6" fmla="*/ 30 w 181"/>
                  <a:gd name="T7" fmla="*/ 81 h 161"/>
                  <a:gd name="T8" fmla="*/ 50 w 181"/>
                  <a:gd name="T9" fmla="*/ 120 h 161"/>
                  <a:gd name="T10" fmla="*/ 98 w 181"/>
                  <a:gd name="T11" fmla="*/ 137 h 161"/>
                  <a:gd name="T12" fmla="*/ 136 w 181"/>
                  <a:gd name="T13" fmla="*/ 128 h 161"/>
                  <a:gd name="T14" fmla="*/ 160 w 181"/>
                  <a:gd name="T15" fmla="*/ 102 h 161"/>
                  <a:gd name="T16" fmla="*/ 181 w 181"/>
                  <a:gd name="T17" fmla="*/ 118 h 161"/>
                  <a:gd name="T18" fmla="*/ 102 w 181"/>
                  <a:gd name="T19" fmla="*/ 161 h 161"/>
                  <a:gd name="T20" fmla="*/ 30 w 181"/>
                  <a:gd name="T21" fmla="*/ 139 h 161"/>
                  <a:gd name="T22" fmla="*/ 0 w 181"/>
                  <a:gd name="T23" fmla="*/ 81 h 161"/>
                  <a:gd name="T24" fmla="*/ 29 w 181"/>
                  <a:gd name="T25" fmla="*/ 23 h 161"/>
                  <a:gd name="T26" fmla="*/ 99 w 181"/>
                  <a:gd name="T27" fmla="*/ 0 h 161"/>
                  <a:gd name="T28" fmla="*/ 178 w 181"/>
                  <a:gd name="T29" fmla="*/ 33 h 161"/>
                  <a:gd name="T30" fmla="*/ 154 w 181"/>
                  <a:gd name="T31" fmla="*/ 4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1">
                    <a:moveTo>
                      <a:pt x="154" y="46"/>
                    </a:moveTo>
                    <a:cubicBezTo>
                      <a:pt x="137" y="31"/>
                      <a:pt x="118" y="23"/>
                      <a:pt x="98" y="23"/>
                    </a:cubicBezTo>
                    <a:cubicBezTo>
                      <a:pt x="79" y="23"/>
                      <a:pt x="63" y="29"/>
                      <a:pt x="50" y="40"/>
                    </a:cubicBezTo>
                    <a:cubicBezTo>
                      <a:pt x="36" y="52"/>
                      <a:pt x="30" y="65"/>
                      <a:pt x="30" y="81"/>
                    </a:cubicBezTo>
                    <a:cubicBezTo>
                      <a:pt x="30" y="96"/>
                      <a:pt x="36" y="109"/>
                      <a:pt x="50" y="120"/>
                    </a:cubicBezTo>
                    <a:cubicBezTo>
                      <a:pt x="63" y="132"/>
                      <a:pt x="79" y="137"/>
                      <a:pt x="98" y="137"/>
                    </a:cubicBezTo>
                    <a:cubicBezTo>
                      <a:pt x="112" y="137"/>
                      <a:pt x="125" y="134"/>
                      <a:pt x="136" y="128"/>
                    </a:cubicBezTo>
                    <a:cubicBezTo>
                      <a:pt x="148" y="121"/>
                      <a:pt x="156" y="113"/>
                      <a:pt x="160" y="102"/>
                    </a:cubicBezTo>
                    <a:cubicBezTo>
                      <a:pt x="181" y="118"/>
                      <a:pt x="181" y="118"/>
                      <a:pt x="181" y="118"/>
                    </a:cubicBezTo>
                    <a:cubicBezTo>
                      <a:pt x="163" y="146"/>
                      <a:pt x="136" y="161"/>
                      <a:pt x="102" y="161"/>
                    </a:cubicBezTo>
                    <a:cubicBezTo>
                      <a:pt x="73" y="161"/>
                      <a:pt x="49" y="153"/>
                      <a:pt x="30" y="139"/>
                    </a:cubicBezTo>
                    <a:cubicBezTo>
                      <a:pt x="10" y="124"/>
                      <a:pt x="0" y="104"/>
                      <a:pt x="0" y="81"/>
                    </a:cubicBezTo>
                    <a:cubicBezTo>
                      <a:pt x="0" y="58"/>
                      <a:pt x="10" y="39"/>
                      <a:pt x="29" y="23"/>
                    </a:cubicBezTo>
                    <a:cubicBezTo>
                      <a:pt x="48" y="8"/>
                      <a:pt x="71" y="0"/>
                      <a:pt x="99" y="0"/>
                    </a:cubicBezTo>
                    <a:cubicBezTo>
                      <a:pt x="133" y="0"/>
                      <a:pt x="159" y="11"/>
                      <a:pt x="178" y="33"/>
                    </a:cubicBezTo>
                    <a:lnTo>
                      <a:pt x="15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gray">
              <a:xfrm>
                <a:off x="4322829" y="1788273"/>
                <a:ext cx="63263" cy="404709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63"/>
              <p:cNvSpPr/>
              <p:nvPr/>
            </p:nvSpPr>
            <p:spPr bwMode="gray">
              <a:xfrm>
                <a:off x="4437221" y="1868002"/>
                <a:ext cx="415973" cy="329313"/>
              </a:xfrm>
              <a:custGeom>
                <a:avLst/>
                <a:gdLst>
                  <a:gd name="T0" fmla="*/ 170 w 203"/>
                  <a:gd name="T1" fmla="*/ 68 h 161"/>
                  <a:gd name="T2" fmla="*/ 102 w 203"/>
                  <a:gd name="T3" fmla="*/ 23 h 161"/>
                  <a:gd name="T4" fmla="*/ 51 w 203"/>
                  <a:gd name="T5" fmla="*/ 40 h 161"/>
                  <a:gd name="T6" fmla="*/ 30 w 203"/>
                  <a:gd name="T7" fmla="*/ 81 h 161"/>
                  <a:gd name="T8" fmla="*/ 50 w 203"/>
                  <a:gd name="T9" fmla="*/ 121 h 161"/>
                  <a:gd name="T10" fmla="*/ 98 w 203"/>
                  <a:gd name="T11" fmla="*/ 137 h 161"/>
                  <a:gd name="T12" fmla="*/ 143 w 203"/>
                  <a:gd name="T13" fmla="*/ 130 h 161"/>
                  <a:gd name="T14" fmla="*/ 176 w 203"/>
                  <a:gd name="T15" fmla="*/ 105 h 161"/>
                  <a:gd name="T16" fmla="*/ 196 w 203"/>
                  <a:gd name="T17" fmla="*/ 122 h 161"/>
                  <a:gd name="T18" fmla="*/ 156 w 203"/>
                  <a:gd name="T19" fmla="*/ 151 h 161"/>
                  <a:gd name="T20" fmla="*/ 102 w 203"/>
                  <a:gd name="T21" fmla="*/ 161 h 161"/>
                  <a:gd name="T22" fmla="*/ 30 w 203"/>
                  <a:gd name="T23" fmla="*/ 138 h 161"/>
                  <a:gd name="T24" fmla="*/ 0 w 203"/>
                  <a:gd name="T25" fmla="*/ 81 h 161"/>
                  <a:gd name="T26" fmla="*/ 30 w 203"/>
                  <a:gd name="T27" fmla="*/ 23 h 161"/>
                  <a:gd name="T28" fmla="*/ 102 w 203"/>
                  <a:gd name="T29" fmla="*/ 0 h 161"/>
                  <a:gd name="T30" fmla="*/ 172 w 203"/>
                  <a:gd name="T31" fmla="*/ 17 h 161"/>
                  <a:gd name="T32" fmla="*/ 203 w 203"/>
                  <a:gd name="T33" fmla="*/ 78 h 161"/>
                  <a:gd name="T34" fmla="*/ 202 w 203"/>
                  <a:gd name="T35" fmla="*/ 89 h 161"/>
                  <a:gd name="T36" fmla="*/ 68 w 203"/>
                  <a:gd name="T37" fmla="*/ 89 h 161"/>
                  <a:gd name="T38" fmla="*/ 68 w 203"/>
                  <a:gd name="T39" fmla="*/ 68 h 161"/>
                  <a:gd name="T40" fmla="*/ 169 w 203"/>
                  <a:gd name="T41" fmla="*/ 68 h 161"/>
                  <a:gd name="T42" fmla="*/ 170 w 203"/>
                  <a:gd name="T43" fmla="*/ 6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3" h="161">
                    <a:moveTo>
                      <a:pt x="170" y="68"/>
                    </a:moveTo>
                    <a:cubicBezTo>
                      <a:pt x="164" y="38"/>
                      <a:pt x="141" y="23"/>
                      <a:pt x="102" y="23"/>
                    </a:cubicBezTo>
                    <a:cubicBezTo>
                      <a:pt x="82" y="23"/>
                      <a:pt x="65" y="29"/>
                      <a:pt x="51" y="40"/>
                    </a:cubicBezTo>
                    <a:cubicBezTo>
                      <a:pt x="36" y="51"/>
                      <a:pt x="29" y="65"/>
                      <a:pt x="30" y="81"/>
                    </a:cubicBezTo>
                    <a:cubicBezTo>
                      <a:pt x="30" y="96"/>
                      <a:pt x="37" y="110"/>
                      <a:pt x="50" y="121"/>
                    </a:cubicBezTo>
                    <a:cubicBezTo>
                      <a:pt x="63" y="132"/>
                      <a:pt x="79" y="137"/>
                      <a:pt x="98" y="137"/>
                    </a:cubicBezTo>
                    <a:cubicBezTo>
                      <a:pt x="114" y="137"/>
                      <a:pt x="129" y="135"/>
                      <a:pt x="143" y="130"/>
                    </a:cubicBezTo>
                    <a:cubicBezTo>
                      <a:pt x="160" y="124"/>
                      <a:pt x="171" y="116"/>
                      <a:pt x="176" y="105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87" y="134"/>
                      <a:pt x="174" y="144"/>
                      <a:pt x="156" y="151"/>
                    </a:cubicBezTo>
                    <a:cubicBezTo>
                      <a:pt x="140" y="157"/>
                      <a:pt x="122" y="161"/>
                      <a:pt x="102" y="161"/>
                    </a:cubicBezTo>
                    <a:cubicBezTo>
                      <a:pt x="74" y="161"/>
                      <a:pt x="50" y="153"/>
                      <a:pt x="30" y="138"/>
                    </a:cubicBezTo>
                    <a:cubicBezTo>
                      <a:pt x="10" y="122"/>
                      <a:pt x="0" y="103"/>
                      <a:pt x="0" y="81"/>
                    </a:cubicBezTo>
                    <a:cubicBezTo>
                      <a:pt x="0" y="58"/>
                      <a:pt x="10" y="39"/>
                      <a:pt x="30" y="23"/>
                    </a:cubicBezTo>
                    <a:cubicBezTo>
                      <a:pt x="50" y="8"/>
                      <a:pt x="74" y="0"/>
                      <a:pt x="102" y="0"/>
                    </a:cubicBezTo>
                    <a:cubicBezTo>
                      <a:pt x="132" y="0"/>
                      <a:pt x="155" y="6"/>
                      <a:pt x="172" y="17"/>
                    </a:cubicBezTo>
                    <a:cubicBezTo>
                      <a:pt x="192" y="30"/>
                      <a:pt x="203" y="50"/>
                      <a:pt x="203" y="78"/>
                    </a:cubicBezTo>
                    <a:cubicBezTo>
                      <a:pt x="203" y="81"/>
                      <a:pt x="202" y="85"/>
                      <a:pt x="202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169" y="68"/>
                      <a:pt x="169" y="68"/>
                      <a:pt x="169" y="68"/>
                    </a:cubicBezTo>
                    <a:lnTo>
                      <a:pt x="170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64"/>
              <p:cNvSpPr/>
              <p:nvPr/>
            </p:nvSpPr>
            <p:spPr bwMode="gray">
              <a:xfrm>
                <a:off x="3911189" y="1872335"/>
                <a:ext cx="350111" cy="323247"/>
              </a:xfrm>
              <a:custGeom>
                <a:avLst/>
                <a:gdLst>
                  <a:gd name="T0" fmla="*/ 96 w 171"/>
                  <a:gd name="T1" fmla="*/ 0 h 158"/>
                  <a:gd name="T2" fmla="*/ 46 w 171"/>
                  <a:gd name="T3" fmla="*/ 11 h 158"/>
                  <a:gd name="T4" fmla="*/ 11 w 171"/>
                  <a:gd name="T5" fmla="*/ 42 h 158"/>
                  <a:gd name="T6" fmla="*/ 0 w 171"/>
                  <a:gd name="T7" fmla="*/ 78 h 158"/>
                  <a:gd name="T8" fmla="*/ 29 w 171"/>
                  <a:gd name="T9" fmla="*/ 135 h 158"/>
                  <a:gd name="T10" fmla="*/ 98 w 171"/>
                  <a:gd name="T11" fmla="*/ 158 h 158"/>
                  <a:gd name="T12" fmla="*/ 111 w 171"/>
                  <a:gd name="T13" fmla="*/ 156 h 158"/>
                  <a:gd name="T14" fmla="*/ 111 w 171"/>
                  <a:gd name="T15" fmla="*/ 133 h 158"/>
                  <a:gd name="T16" fmla="*/ 99 w 171"/>
                  <a:gd name="T17" fmla="*/ 134 h 158"/>
                  <a:gd name="T18" fmla="*/ 51 w 171"/>
                  <a:gd name="T19" fmla="*/ 118 h 158"/>
                  <a:gd name="T20" fmla="*/ 31 w 171"/>
                  <a:gd name="T21" fmla="*/ 78 h 158"/>
                  <a:gd name="T22" fmla="*/ 52 w 171"/>
                  <a:gd name="T23" fmla="*/ 39 h 158"/>
                  <a:gd name="T24" fmla="*/ 100 w 171"/>
                  <a:gd name="T25" fmla="*/ 23 h 158"/>
                  <a:gd name="T26" fmla="*/ 142 w 171"/>
                  <a:gd name="T27" fmla="*/ 23 h 158"/>
                  <a:gd name="T28" fmla="*/ 142 w 171"/>
                  <a:gd name="T29" fmla="*/ 157 h 158"/>
                  <a:gd name="T30" fmla="*/ 171 w 171"/>
                  <a:gd name="T31" fmla="*/ 157 h 158"/>
                  <a:gd name="T32" fmla="*/ 171 w 171"/>
                  <a:gd name="T33" fmla="*/ 0 h 158"/>
                  <a:gd name="T34" fmla="*/ 96 w 171"/>
                  <a:gd name="T3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158">
                    <a:moveTo>
                      <a:pt x="96" y="0"/>
                    </a:moveTo>
                    <a:cubicBezTo>
                      <a:pt x="78" y="0"/>
                      <a:pt x="61" y="4"/>
                      <a:pt x="46" y="11"/>
                    </a:cubicBezTo>
                    <a:cubicBezTo>
                      <a:pt x="31" y="18"/>
                      <a:pt x="19" y="29"/>
                      <a:pt x="11" y="42"/>
                    </a:cubicBezTo>
                    <a:cubicBezTo>
                      <a:pt x="4" y="54"/>
                      <a:pt x="0" y="66"/>
                      <a:pt x="0" y="78"/>
                    </a:cubicBezTo>
                    <a:cubicBezTo>
                      <a:pt x="0" y="101"/>
                      <a:pt x="10" y="119"/>
                      <a:pt x="29" y="135"/>
                    </a:cubicBezTo>
                    <a:cubicBezTo>
                      <a:pt x="48" y="150"/>
                      <a:pt x="71" y="158"/>
                      <a:pt x="98" y="158"/>
                    </a:cubicBezTo>
                    <a:cubicBezTo>
                      <a:pt x="102" y="158"/>
                      <a:pt x="107" y="157"/>
                      <a:pt x="111" y="156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08" y="134"/>
                      <a:pt x="104" y="134"/>
                      <a:pt x="99" y="134"/>
                    </a:cubicBezTo>
                    <a:cubicBezTo>
                      <a:pt x="81" y="134"/>
                      <a:pt x="64" y="129"/>
                      <a:pt x="51" y="118"/>
                    </a:cubicBezTo>
                    <a:cubicBezTo>
                      <a:pt x="38" y="107"/>
                      <a:pt x="31" y="94"/>
                      <a:pt x="31" y="78"/>
                    </a:cubicBezTo>
                    <a:cubicBezTo>
                      <a:pt x="31" y="63"/>
                      <a:pt x="38" y="49"/>
                      <a:pt x="52" y="39"/>
                    </a:cubicBezTo>
                    <a:cubicBezTo>
                      <a:pt x="65" y="28"/>
                      <a:pt x="81" y="23"/>
                      <a:pt x="100" y="23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2" y="157"/>
                      <a:pt x="142" y="157"/>
                      <a:pt x="142" y="157"/>
                    </a:cubicBezTo>
                    <a:cubicBezTo>
                      <a:pt x="171" y="157"/>
                      <a:pt x="171" y="157"/>
                      <a:pt x="171" y="157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9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65"/>
              <p:cNvSpPr/>
              <p:nvPr/>
            </p:nvSpPr>
            <p:spPr bwMode="gray">
              <a:xfrm>
                <a:off x="2705733" y="1868002"/>
                <a:ext cx="341445" cy="324980"/>
              </a:xfrm>
              <a:custGeom>
                <a:avLst/>
                <a:gdLst>
                  <a:gd name="T0" fmla="*/ 167 w 167"/>
                  <a:gd name="T1" fmla="*/ 69 h 159"/>
                  <a:gd name="T2" fmla="*/ 167 w 167"/>
                  <a:gd name="T3" fmla="*/ 159 h 159"/>
                  <a:gd name="T4" fmla="*/ 137 w 167"/>
                  <a:gd name="T5" fmla="*/ 159 h 159"/>
                  <a:gd name="T6" fmla="*/ 137 w 167"/>
                  <a:gd name="T7" fmla="*/ 70 h 159"/>
                  <a:gd name="T8" fmla="*/ 122 w 167"/>
                  <a:gd name="T9" fmla="*/ 37 h 159"/>
                  <a:gd name="T10" fmla="*/ 84 w 167"/>
                  <a:gd name="T11" fmla="*/ 24 h 159"/>
                  <a:gd name="T12" fmla="*/ 30 w 167"/>
                  <a:gd name="T13" fmla="*/ 24 h 159"/>
                  <a:gd name="T14" fmla="*/ 30 w 167"/>
                  <a:gd name="T15" fmla="*/ 70 h 159"/>
                  <a:gd name="T16" fmla="*/ 30 w 167"/>
                  <a:gd name="T17" fmla="*/ 159 h 159"/>
                  <a:gd name="T18" fmla="*/ 0 w 167"/>
                  <a:gd name="T19" fmla="*/ 159 h 159"/>
                  <a:gd name="T20" fmla="*/ 0 w 167"/>
                  <a:gd name="T21" fmla="*/ 0 h 159"/>
                  <a:gd name="T22" fmla="*/ 86 w 167"/>
                  <a:gd name="T23" fmla="*/ 0 h 159"/>
                  <a:gd name="T24" fmla="*/ 143 w 167"/>
                  <a:gd name="T25" fmla="*/ 20 h 159"/>
                  <a:gd name="T26" fmla="*/ 167 w 167"/>
                  <a:gd name="T27" fmla="*/ 6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7" h="159">
                    <a:moveTo>
                      <a:pt x="167" y="69"/>
                    </a:moveTo>
                    <a:cubicBezTo>
                      <a:pt x="167" y="159"/>
                      <a:pt x="167" y="159"/>
                      <a:pt x="16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57"/>
                      <a:pt x="132" y="46"/>
                      <a:pt x="122" y="37"/>
                    </a:cubicBezTo>
                    <a:cubicBezTo>
                      <a:pt x="112" y="28"/>
                      <a:pt x="99" y="24"/>
                      <a:pt x="84" y="24"/>
                    </a:cubicBezTo>
                    <a:cubicBezTo>
                      <a:pt x="68" y="24"/>
                      <a:pt x="30" y="24"/>
                      <a:pt x="30" y="24"/>
                    </a:cubicBezTo>
                    <a:cubicBezTo>
                      <a:pt x="30" y="24"/>
                      <a:pt x="30" y="57"/>
                      <a:pt x="30" y="70"/>
                    </a:cubicBezTo>
                    <a:cubicBezTo>
                      <a:pt x="30" y="159"/>
                      <a:pt x="30" y="159"/>
                      <a:pt x="30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5" y="0"/>
                      <a:pt x="86" y="0"/>
                    </a:cubicBezTo>
                    <a:cubicBezTo>
                      <a:pt x="109" y="0"/>
                      <a:pt x="128" y="7"/>
                      <a:pt x="143" y="20"/>
                    </a:cubicBezTo>
                    <a:cubicBezTo>
                      <a:pt x="159" y="34"/>
                      <a:pt x="167" y="50"/>
                      <a:pt x="167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ctangle 67"/>
            <p:cNvSpPr>
              <a:spLocks noChangeArrowheads="1"/>
            </p:cNvSpPr>
            <p:nvPr userDrawn="1"/>
          </p:nvSpPr>
          <p:spPr bwMode="gray">
            <a:xfrm>
              <a:off x="1317325" y="6566783"/>
              <a:ext cx="299769" cy="1077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de-DE" altLang="de-DE" sz="700" b="0" spc="50" dirty="0" err="1">
                  <a:solidFill>
                    <a:schemeClr val="bg1"/>
                  </a:solidFill>
                  <a:latin typeface="Segoe Print" panose="02000600000000000000" charset="0"/>
                  <a:ea typeface="Segoe Print" panose="02000600000000000000" charset="0"/>
                  <a:cs typeface="Segoe Print" panose="02000600000000000000" charset="0"/>
                </a:rPr>
                <a:t>by</a:t>
              </a:r>
              <a:endParaRPr kumimoji="0" lang="de-DE" altLang="de-DE" sz="700" b="0" i="0" u="none" strike="noStrike" cap="none" spc="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</a:endParaRPr>
            </a:p>
          </p:txBody>
        </p:sp>
        <p:grpSp>
          <p:nvGrpSpPr>
            <p:cNvPr id="43" name="Gruppieren 42"/>
            <p:cNvGrpSpPr/>
            <p:nvPr userDrawn="1"/>
          </p:nvGrpSpPr>
          <p:grpSpPr bwMode="gray">
            <a:xfrm>
              <a:off x="1507962" y="6564899"/>
              <a:ext cx="603534" cy="85038"/>
              <a:chOff x="3132138" y="3565525"/>
              <a:chExt cx="4056062" cy="571500"/>
            </a:xfrm>
            <a:grpFill/>
          </p:grpSpPr>
          <p:sp>
            <p:nvSpPr>
              <p:cNvPr id="44" name="Freeform 5"/>
              <p:cNvSpPr/>
              <p:nvPr userDrawn="1"/>
            </p:nvSpPr>
            <p:spPr bwMode="gray">
              <a:xfrm>
                <a:off x="3132138" y="3573463"/>
                <a:ext cx="360362" cy="558800"/>
              </a:xfrm>
              <a:custGeom>
                <a:avLst/>
                <a:gdLst>
                  <a:gd name="T0" fmla="*/ 0 w 227"/>
                  <a:gd name="T1" fmla="*/ 0 h 352"/>
                  <a:gd name="T2" fmla="*/ 71 w 227"/>
                  <a:gd name="T3" fmla="*/ 0 h 352"/>
                  <a:gd name="T4" fmla="*/ 71 w 227"/>
                  <a:gd name="T5" fmla="*/ 287 h 352"/>
                  <a:gd name="T6" fmla="*/ 227 w 227"/>
                  <a:gd name="T7" fmla="*/ 287 h 352"/>
                  <a:gd name="T8" fmla="*/ 227 w 227"/>
                  <a:gd name="T9" fmla="*/ 352 h 352"/>
                  <a:gd name="T10" fmla="*/ 0 w 227"/>
                  <a:gd name="T11" fmla="*/ 352 h 352"/>
                  <a:gd name="T12" fmla="*/ 0 w 227"/>
                  <a:gd name="T1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352">
                    <a:moveTo>
                      <a:pt x="0" y="0"/>
                    </a:moveTo>
                    <a:lnTo>
                      <a:pt x="71" y="0"/>
                    </a:lnTo>
                    <a:lnTo>
                      <a:pt x="71" y="287"/>
                    </a:lnTo>
                    <a:lnTo>
                      <a:pt x="227" y="287"/>
                    </a:lnTo>
                    <a:lnTo>
                      <a:pt x="22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6"/>
              <p:cNvSpPr/>
              <p:nvPr userDrawn="1"/>
            </p:nvSpPr>
            <p:spPr bwMode="gray">
              <a:xfrm>
                <a:off x="3673475" y="3573463"/>
                <a:ext cx="371475" cy="558800"/>
              </a:xfrm>
              <a:custGeom>
                <a:avLst/>
                <a:gdLst>
                  <a:gd name="T0" fmla="*/ 0 w 234"/>
                  <a:gd name="T1" fmla="*/ 0 h 352"/>
                  <a:gd name="T2" fmla="*/ 227 w 234"/>
                  <a:gd name="T3" fmla="*/ 0 h 352"/>
                  <a:gd name="T4" fmla="*/ 227 w 234"/>
                  <a:gd name="T5" fmla="*/ 63 h 352"/>
                  <a:gd name="T6" fmla="*/ 71 w 234"/>
                  <a:gd name="T7" fmla="*/ 63 h 352"/>
                  <a:gd name="T8" fmla="*/ 71 w 234"/>
                  <a:gd name="T9" fmla="*/ 176 h 352"/>
                  <a:gd name="T10" fmla="*/ 208 w 234"/>
                  <a:gd name="T11" fmla="*/ 176 h 352"/>
                  <a:gd name="T12" fmla="*/ 208 w 234"/>
                  <a:gd name="T13" fmla="*/ 236 h 352"/>
                  <a:gd name="T14" fmla="*/ 71 w 234"/>
                  <a:gd name="T15" fmla="*/ 236 h 352"/>
                  <a:gd name="T16" fmla="*/ 71 w 234"/>
                  <a:gd name="T17" fmla="*/ 287 h 352"/>
                  <a:gd name="T18" fmla="*/ 234 w 234"/>
                  <a:gd name="T19" fmla="*/ 287 h 352"/>
                  <a:gd name="T20" fmla="*/ 234 w 234"/>
                  <a:gd name="T21" fmla="*/ 352 h 352"/>
                  <a:gd name="T22" fmla="*/ 0 w 234"/>
                  <a:gd name="T23" fmla="*/ 352 h 352"/>
                  <a:gd name="T24" fmla="*/ 0 w 234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4" h="352">
                    <a:moveTo>
                      <a:pt x="0" y="0"/>
                    </a:moveTo>
                    <a:lnTo>
                      <a:pt x="227" y="0"/>
                    </a:lnTo>
                    <a:lnTo>
                      <a:pt x="227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08" y="176"/>
                    </a:lnTo>
                    <a:lnTo>
                      <a:pt x="208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4" y="287"/>
                    </a:lnTo>
                    <a:lnTo>
                      <a:pt x="234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7"/>
              <p:cNvSpPr>
                <a:spLocks noEditPoints="1"/>
              </p:cNvSpPr>
              <p:nvPr userDrawn="1"/>
            </p:nvSpPr>
            <p:spPr bwMode="gray">
              <a:xfrm>
                <a:off x="4237038" y="3573463"/>
                <a:ext cx="406400" cy="558800"/>
              </a:xfrm>
              <a:custGeom>
                <a:avLst/>
                <a:gdLst>
                  <a:gd name="T0" fmla="*/ 0 w 108"/>
                  <a:gd name="T1" fmla="*/ 0 h 146"/>
                  <a:gd name="T2" fmla="*/ 57 w 108"/>
                  <a:gd name="T3" fmla="*/ 0 h 146"/>
                  <a:gd name="T4" fmla="*/ 99 w 108"/>
                  <a:gd name="T5" fmla="*/ 38 h 146"/>
                  <a:gd name="T6" fmla="*/ 78 w 108"/>
                  <a:gd name="T7" fmla="*/ 64 h 146"/>
                  <a:gd name="T8" fmla="*/ 108 w 108"/>
                  <a:gd name="T9" fmla="*/ 101 h 146"/>
                  <a:gd name="T10" fmla="*/ 59 w 108"/>
                  <a:gd name="T11" fmla="*/ 146 h 146"/>
                  <a:gd name="T12" fmla="*/ 0 w 108"/>
                  <a:gd name="T13" fmla="*/ 146 h 146"/>
                  <a:gd name="T14" fmla="*/ 0 w 108"/>
                  <a:gd name="T15" fmla="*/ 0 h 146"/>
                  <a:gd name="T16" fmla="*/ 53 w 108"/>
                  <a:gd name="T17" fmla="*/ 54 h 146"/>
                  <a:gd name="T18" fmla="*/ 69 w 108"/>
                  <a:gd name="T19" fmla="*/ 40 h 146"/>
                  <a:gd name="T20" fmla="*/ 55 w 108"/>
                  <a:gd name="T21" fmla="*/ 26 h 146"/>
                  <a:gd name="T22" fmla="*/ 30 w 108"/>
                  <a:gd name="T23" fmla="*/ 26 h 146"/>
                  <a:gd name="T24" fmla="*/ 30 w 108"/>
                  <a:gd name="T25" fmla="*/ 54 h 146"/>
                  <a:gd name="T26" fmla="*/ 53 w 108"/>
                  <a:gd name="T27" fmla="*/ 54 h 146"/>
                  <a:gd name="T28" fmla="*/ 58 w 108"/>
                  <a:gd name="T29" fmla="*/ 119 h 146"/>
                  <a:gd name="T30" fmla="*/ 78 w 108"/>
                  <a:gd name="T31" fmla="*/ 99 h 146"/>
                  <a:gd name="T32" fmla="*/ 56 w 108"/>
                  <a:gd name="T33" fmla="*/ 79 h 146"/>
                  <a:gd name="T34" fmla="*/ 30 w 108"/>
                  <a:gd name="T35" fmla="*/ 79 h 146"/>
                  <a:gd name="T36" fmla="*/ 30 w 108"/>
                  <a:gd name="T37" fmla="*/ 119 h 146"/>
                  <a:gd name="T38" fmla="*/ 58 w 108"/>
                  <a:gd name="T39" fmla="*/ 11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46">
                    <a:moveTo>
                      <a:pt x="0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84" y="0"/>
                      <a:pt x="99" y="17"/>
                      <a:pt x="99" y="38"/>
                    </a:cubicBezTo>
                    <a:cubicBezTo>
                      <a:pt x="99" y="51"/>
                      <a:pt x="91" y="60"/>
                      <a:pt x="78" y="64"/>
                    </a:cubicBezTo>
                    <a:cubicBezTo>
                      <a:pt x="98" y="69"/>
                      <a:pt x="108" y="82"/>
                      <a:pt x="108" y="101"/>
                    </a:cubicBezTo>
                    <a:cubicBezTo>
                      <a:pt x="108" y="127"/>
                      <a:pt x="90" y="146"/>
                      <a:pt x="59" y="146"/>
                    </a:cubicBezTo>
                    <a:cubicBezTo>
                      <a:pt x="0" y="146"/>
                      <a:pt x="0" y="146"/>
                      <a:pt x="0" y="146"/>
                    </a:cubicBezTo>
                    <a:lnTo>
                      <a:pt x="0" y="0"/>
                    </a:lnTo>
                    <a:close/>
                    <a:moveTo>
                      <a:pt x="53" y="54"/>
                    </a:moveTo>
                    <a:cubicBezTo>
                      <a:pt x="63" y="54"/>
                      <a:pt x="69" y="48"/>
                      <a:pt x="69" y="40"/>
                    </a:cubicBezTo>
                    <a:cubicBezTo>
                      <a:pt x="69" y="32"/>
                      <a:pt x="64" y="26"/>
                      <a:pt x="55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53" y="54"/>
                    </a:lnTo>
                    <a:close/>
                    <a:moveTo>
                      <a:pt x="58" y="119"/>
                    </a:moveTo>
                    <a:cubicBezTo>
                      <a:pt x="70" y="119"/>
                      <a:pt x="78" y="111"/>
                      <a:pt x="78" y="99"/>
                    </a:cubicBezTo>
                    <a:cubicBezTo>
                      <a:pt x="78" y="87"/>
                      <a:pt x="70" y="79"/>
                      <a:pt x="56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119"/>
                      <a:pt x="30" y="119"/>
                      <a:pt x="30" y="119"/>
                    </a:cubicBezTo>
                    <a:lnTo>
                      <a:pt x="58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8"/>
              <p:cNvSpPr/>
              <p:nvPr userDrawn="1"/>
            </p:nvSpPr>
            <p:spPr bwMode="gray">
              <a:xfrm>
                <a:off x="4816475" y="3573463"/>
                <a:ext cx="376237" cy="558800"/>
              </a:xfrm>
              <a:custGeom>
                <a:avLst/>
                <a:gdLst>
                  <a:gd name="T0" fmla="*/ 0 w 237"/>
                  <a:gd name="T1" fmla="*/ 0 h 352"/>
                  <a:gd name="T2" fmla="*/ 229 w 237"/>
                  <a:gd name="T3" fmla="*/ 0 h 352"/>
                  <a:gd name="T4" fmla="*/ 229 w 237"/>
                  <a:gd name="T5" fmla="*/ 63 h 352"/>
                  <a:gd name="T6" fmla="*/ 71 w 237"/>
                  <a:gd name="T7" fmla="*/ 63 h 352"/>
                  <a:gd name="T8" fmla="*/ 71 w 237"/>
                  <a:gd name="T9" fmla="*/ 176 h 352"/>
                  <a:gd name="T10" fmla="*/ 211 w 237"/>
                  <a:gd name="T11" fmla="*/ 176 h 352"/>
                  <a:gd name="T12" fmla="*/ 211 w 237"/>
                  <a:gd name="T13" fmla="*/ 236 h 352"/>
                  <a:gd name="T14" fmla="*/ 71 w 237"/>
                  <a:gd name="T15" fmla="*/ 236 h 352"/>
                  <a:gd name="T16" fmla="*/ 71 w 237"/>
                  <a:gd name="T17" fmla="*/ 287 h 352"/>
                  <a:gd name="T18" fmla="*/ 237 w 237"/>
                  <a:gd name="T19" fmla="*/ 287 h 352"/>
                  <a:gd name="T20" fmla="*/ 237 w 237"/>
                  <a:gd name="T21" fmla="*/ 352 h 352"/>
                  <a:gd name="T22" fmla="*/ 0 w 237"/>
                  <a:gd name="T23" fmla="*/ 352 h 352"/>
                  <a:gd name="T24" fmla="*/ 0 w 237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" h="352">
                    <a:moveTo>
                      <a:pt x="0" y="0"/>
                    </a:moveTo>
                    <a:lnTo>
                      <a:pt x="229" y="0"/>
                    </a:lnTo>
                    <a:lnTo>
                      <a:pt x="229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11" y="176"/>
                    </a:lnTo>
                    <a:lnTo>
                      <a:pt x="211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7" y="287"/>
                    </a:lnTo>
                    <a:lnTo>
                      <a:pt x="23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9"/>
              <p:cNvSpPr/>
              <p:nvPr userDrawn="1"/>
            </p:nvSpPr>
            <p:spPr bwMode="gray">
              <a:xfrm>
                <a:off x="5380038" y="3565525"/>
                <a:ext cx="557212" cy="566738"/>
              </a:xfrm>
              <a:custGeom>
                <a:avLst/>
                <a:gdLst>
                  <a:gd name="T0" fmla="*/ 0 w 148"/>
                  <a:gd name="T1" fmla="*/ 0 h 148"/>
                  <a:gd name="T2" fmla="*/ 3 w 148"/>
                  <a:gd name="T3" fmla="*/ 0 h 148"/>
                  <a:gd name="T4" fmla="*/ 75 w 148"/>
                  <a:gd name="T5" fmla="*/ 79 h 148"/>
                  <a:gd name="T6" fmla="*/ 146 w 148"/>
                  <a:gd name="T7" fmla="*/ 0 h 148"/>
                  <a:gd name="T8" fmla="*/ 148 w 148"/>
                  <a:gd name="T9" fmla="*/ 0 h 148"/>
                  <a:gd name="T10" fmla="*/ 148 w 148"/>
                  <a:gd name="T11" fmla="*/ 148 h 148"/>
                  <a:gd name="T12" fmla="*/ 119 w 148"/>
                  <a:gd name="T13" fmla="*/ 148 h 148"/>
                  <a:gd name="T14" fmla="*/ 119 w 148"/>
                  <a:gd name="T15" fmla="*/ 93 h 148"/>
                  <a:gd name="T16" fmla="*/ 120 w 148"/>
                  <a:gd name="T17" fmla="*/ 67 h 148"/>
                  <a:gd name="T18" fmla="*/ 105 w 148"/>
                  <a:gd name="T19" fmla="*/ 88 h 148"/>
                  <a:gd name="T20" fmla="*/ 76 w 148"/>
                  <a:gd name="T21" fmla="*/ 121 h 148"/>
                  <a:gd name="T22" fmla="*/ 73 w 148"/>
                  <a:gd name="T23" fmla="*/ 121 h 148"/>
                  <a:gd name="T24" fmla="*/ 44 w 148"/>
                  <a:gd name="T25" fmla="*/ 88 h 148"/>
                  <a:gd name="T26" fmla="*/ 28 w 148"/>
                  <a:gd name="T27" fmla="*/ 67 h 148"/>
                  <a:gd name="T28" fmla="*/ 29 w 148"/>
                  <a:gd name="T29" fmla="*/ 93 h 148"/>
                  <a:gd name="T30" fmla="*/ 29 w 148"/>
                  <a:gd name="T31" fmla="*/ 148 h 148"/>
                  <a:gd name="T32" fmla="*/ 0 w 148"/>
                  <a:gd name="T33" fmla="*/ 148 h 148"/>
                  <a:gd name="T34" fmla="*/ 0 w 148"/>
                  <a:gd name="T3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148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148"/>
                      <a:pt x="148" y="148"/>
                      <a:pt x="148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9" y="83"/>
                      <a:pt x="120" y="67"/>
                      <a:pt x="120" y="67"/>
                    </a:cubicBezTo>
                    <a:cubicBezTo>
                      <a:pt x="120" y="67"/>
                      <a:pt x="112" y="80"/>
                      <a:pt x="105" y="88"/>
                    </a:cubicBezTo>
                    <a:cubicBezTo>
                      <a:pt x="76" y="121"/>
                      <a:pt x="76" y="121"/>
                      <a:pt x="76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0"/>
                      <a:pt x="28" y="67"/>
                      <a:pt x="28" y="67"/>
                    </a:cubicBezTo>
                    <a:cubicBezTo>
                      <a:pt x="28" y="67"/>
                      <a:pt x="29" y="83"/>
                      <a:pt x="29" y="93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 10"/>
              <p:cNvSpPr>
                <a:spLocks noEditPoints="1"/>
              </p:cNvSpPr>
              <p:nvPr userDrawn="1"/>
            </p:nvSpPr>
            <p:spPr bwMode="gray">
              <a:xfrm>
                <a:off x="6075363" y="3565525"/>
                <a:ext cx="504825" cy="566738"/>
              </a:xfrm>
              <a:custGeom>
                <a:avLst/>
                <a:gdLst>
                  <a:gd name="T0" fmla="*/ 64 w 134"/>
                  <a:gd name="T1" fmla="*/ 0 h 148"/>
                  <a:gd name="T2" fmla="*/ 67 w 134"/>
                  <a:gd name="T3" fmla="*/ 0 h 148"/>
                  <a:gd name="T4" fmla="*/ 134 w 134"/>
                  <a:gd name="T5" fmla="*/ 148 h 148"/>
                  <a:gd name="T6" fmla="*/ 102 w 134"/>
                  <a:gd name="T7" fmla="*/ 148 h 148"/>
                  <a:gd name="T8" fmla="*/ 95 w 134"/>
                  <a:gd name="T9" fmla="*/ 131 h 148"/>
                  <a:gd name="T10" fmla="*/ 36 w 134"/>
                  <a:gd name="T11" fmla="*/ 131 h 148"/>
                  <a:gd name="T12" fmla="*/ 29 w 134"/>
                  <a:gd name="T13" fmla="*/ 148 h 148"/>
                  <a:gd name="T14" fmla="*/ 0 w 134"/>
                  <a:gd name="T15" fmla="*/ 148 h 148"/>
                  <a:gd name="T16" fmla="*/ 64 w 134"/>
                  <a:gd name="T17" fmla="*/ 0 h 148"/>
                  <a:gd name="T18" fmla="*/ 85 w 134"/>
                  <a:gd name="T19" fmla="*/ 106 h 148"/>
                  <a:gd name="T20" fmla="*/ 74 w 134"/>
                  <a:gd name="T21" fmla="*/ 81 h 148"/>
                  <a:gd name="T22" fmla="*/ 65 w 134"/>
                  <a:gd name="T23" fmla="*/ 55 h 148"/>
                  <a:gd name="T24" fmla="*/ 57 w 134"/>
                  <a:gd name="T25" fmla="*/ 81 h 148"/>
                  <a:gd name="T26" fmla="*/ 46 w 134"/>
                  <a:gd name="T27" fmla="*/ 106 h 148"/>
                  <a:gd name="T28" fmla="*/ 85 w 134"/>
                  <a:gd name="T2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148">
                    <a:moveTo>
                      <a:pt x="64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36" y="131"/>
                      <a:pt x="36" y="131"/>
                      <a:pt x="36" y="131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64" y="0"/>
                    </a:lnTo>
                    <a:close/>
                    <a:moveTo>
                      <a:pt x="85" y="106"/>
                    </a:moveTo>
                    <a:cubicBezTo>
                      <a:pt x="74" y="81"/>
                      <a:pt x="74" y="81"/>
                      <a:pt x="74" y="81"/>
                    </a:cubicBezTo>
                    <a:cubicBezTo>
                      <a:pt x="70" y="71"/>
                      <a:pt x="65" y="55"/>
                      <a:pt x="65" y="55"/>
                    </a:cubicBezTo>
                    <a:cubicBezTo>
                      <a:pt x="65" y="55"/>
                      <a:pt x="61" y="71"/>
                      <a:pt x="57" y="81"/>
                    </a:cubicBezTo>
                    <a:cubicBezTo>
                      <a:pt x="46" y="106"/>
                      <a:pt x="46" y="106"/>
                      <a:pt x="46" y="106"/>
                    </a:cubicBezTo>
                    <a:lnTo>
                      <a:pt x="8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11"/>
              <p:cNvSpPr/>
              <p:nvPr userDrawn="1"/>
            </p:nvSpPr>
            <p:spPr bwMode="gray">
              <a:xfrm>
                <a:off x="6737350" y="3565525"/>
                <a:ext cx="450850" cy="571500"/>
              </a:xfrm>
              <a:custGeom>
                <a:avLst/>
                <a:gdLst>
                  <a:gd name="T0" fmla="*/ 44 w 120"/>
                  <a:gd name="T1" fmla="*/ 80 h 149"/>
                  <a:gd name="T2" fmla="*/ 26 w 120"/>
                  <a:gd name="T3" fmla="*/ 60 h 149"/>
                  <a:gd name="T4" fmla="*/ 28 w 120"/>
                  <a:gd name="T5" fmla="*/ 87 h 149"/>
                  <a:gd name="T6" fmla="*/ 28 w 120"/>
                  <a:gd name="T7" fmla="*/ 148 h 149"/>
                  <a:gd name="T8" fmla="*/ 0 w 120"/>
                  <a:gd name="T9" fmla="*/ 148 h 149"/>
                  <a:gd name="T10" fmla="*/ 0 w 120"/>
                  <a:gd name="T11" fmla="*/ 0 h 149"/>
                  <a:gd name="T12" fmla="*/ 3 w 120"/>
                  <a:gd name="T13" fmla="*/ 0 h 149"/>
                  <a:gd name="T14" fmla="*/ 77 w 120"/>
                  <a:gd name="T15" fmla="*/ 70 h 149"/>
                  <a:gd name="T16" fmla="*/ 94 w 120"/>
                  <a:gd name="T17" fmla="*/ 90 h 149"/>
                  <a:gd name="T18" fmla="*/ 92 w 120"/>
                  <a:gd name="T19" fmla="*/ 63 h 149"/>
                  <a:gd name="T20" fmla="*/ 92 w 120"/>
                  <a:gd name="T21" fmla="*/ 2 h 149"/>
                  <a:gd name="T22" fmla="*/ 120 w 120"/>
                  <a:gd name="T23" fmla="*/ 2 h 149"/>
                  <a:gd name="T24" fmla="*/ 120 w 120"/>
                  <a:gd name="T25" fmla="*/ 149 h 149"/>
                  <a:gd name="T26" fmla="*/ 117 w 120"/>
                  <a:gd name="T27" fmla="*/ 149 h 149"/>
                  <a:gd name="T28" fmla="*/ 44 w 120"/>
                  <a:gd name="T29" fmla="*/ 8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49">
                    <a:moveTo>
                      <a:pt x="44" y="80"/>
                    </a:moveTo>
                    <a:cubicBezTo>
                      <a:pt x="36" y="73"/>
                      <a:pt x="26" y="60"/>
                      <a:pt x="26" y="60"/>
                    </a:cubicBezTo>
                    <a:cubicBezTo>
                      <a:pt x="26" y="60"/>
                      <a:pt x="28" y="76"/>
                      <a:pt x="28" y="87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4" y="76"/>
                      <a:pt x="94" y="90"/>
                      <a:pt x="94" y="90"/>
                    </a:cubicBezTo>
                    <a:cubicBezTo>
                      <a:pt x="94" y="90"/>
                      <a:pt x="92" y="73"/>
                      <a:pt x="92" y="63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lnTo>
                      <a:pt x="44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1800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525"/>
        </a:spcBef>
        <a:buFont typeface="Arial" panose="020B0604020202020204" pitchFamily="34" charset="0"/>
        <a:buNone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748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15595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73075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6pPr>
      <a:lvl7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7pPr>
      <a:lvl8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8pPr>
      <a:lvl9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/>
        </p:nvSpPr>
        <p:spPr>
          <a:xfrm rot="2576988">
            <a:off x="911423" y="2317505"/>
            <a:ext cx="2222987" cy="2222987"/>
          </a:xfrm>
          <a:prstGeom prst="teardrop">
            <a:avLst>
              <a:gd name="adj" fmla="val 0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矩形 1"/>
          <p:cNvSpPr/>
          <p:nvPr/>
        </p:nvSpPr>
        <p:spPr>
          <a:xfrm flipH="1">
            <a:off x="3042351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83616" y="2528899"/>
            <a:ext cx="216024" cy="180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831" y="2528171"/>
            <a:ext cx="7937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易校通</a:t>
            </a:r>
            <a:endParaRPr lang="zh-CN" altLang="en-US" sz="4800" b="1" dirty="0"/>
          </a:p>
        </p:txBody>
      </p:sp>
      <p:cxnSp>
        <p:nvCxnSpPr>
          <p:cNvPr id="17" name="直接连接符 16"/>
          <p:cNvCxnSpPr>
            <a:cxnSpLocks noChangeShapeType="1"/>
            <a:endCxn id="12" idx="1"/>
          </p:cNvCxnSpPr>
          <p:nvPr/>
        </p:nvCxnSpPr>
        <p:spPr bwMode="auto">
          <a:xfrm flipV="1">
            <a:off x="4045831" y="3428999"/>
            <a:ext cx="7937785" cy="1"/>
          </a:xfrm>
          <a:prstGeom prst="line">
            <a:avLst/>
          </a:prstGeom>
          <a:noFill/>
          <a:ln w="6350">
            <a:solidFill>
              <a:srgbClr val="4575A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26"/>
          <p:cNvSpPr/>
          <p:nvPr/>
        </p:nvSpPr>
        <p:spPr>
          <a:xfrm>
            <a:off x="4961227" y="377011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09227" y="351811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0628" y="376897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58628" y="351697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-40981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-1" y="6318000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55065" y="3639112"/>
            <a:ext cx="25193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陈健航  王伟星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2968238" y="3754788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cs typeface="+mn-ea"/>
                <a:sym typeface="+mn-lt"/>
              </a:rPr>
              <a:t>用户体验及改进效果</a:t>
            </a:r>
            <a:endParaRPr lang="zh-CN" altLang="en-US" sz="4800" b="1" dirty="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Freeform 38"/>
          <p:cNvSpPr>
            <a:spLocks noEditPoints="1"/>
          </p:cNvSpPr>
          <p:nvPr/>
        </p:nvSpPr>
        <p:spPr bwMode="auto">
          <a:xfrm>
            <a:off x="5647580" y="1860455"/>
            <a:ext cx="967465" cy="1243886"/>
          </a:xfrm>
          <a:custGeom>
            <a:avLst/>
            <a:gdLst>
              <a:gd name="T0" fmla="*/ 2 w 491"/>
              <a:gd name="T1" fmla="*/ 492 h 631"/>
              <a:gd name="T2" fmla="*/ 121 w 491"/>
              <a:gd name="T3" fmla="*/ 631 h 631"/>
              <a:gd name="T4" fmla="*/ 122 w 491"/>
              <a:gd name="T5" fmla="*/ 631 h 631"/>
              <a:gd name="T6" fmla="*/ 131 w 491"/>
              <a:gd name="T7" fmla="*/ 631 h 631"/>
              <a:gd name="T8" fmla="*/ 244 w 491"/>
              <a:gd name="T9" fmla="*/ 595 h 631"/>
              <a:gd name="T10" fmla="*/ 247 w 491"/>
              <a:gd name="T11" fmla="*/ 556 h 631"/>
              <a:gd name="T12" fmla="*/ 184 w 491"/>
              <a:gd name="T13" fmla="*/ 498 h 631"/>
              <a:gd name="T14" fmla="*/ 202 w 491"/>
              <a:gd name="T15" fmla="*/ 457 h 631"/>
              <a:gd name="T16" fmla="*/ 162 w 491"/>
              <a:gd name="T17" fmla="*/ 401 h 631"/>
              <a:gd name="T18" fmla="*/ 170 w 491"/>
              <a:gd name="T19" fmla="*/ 372 h 631"/>
              <a:gd name="T20" fmla="*/ 213 w 491"/>
              <a:gd name="T21" fmla="*/ 344 h 631"/>
              <a:gd name="T22" fmla="*/ 198 w 491"/>
              <a:gd name="T23" fmla="*/ 305 h 631"/>
              <a:gd name="T24" fmla="*/ 256 w 491"/>
              <a:gd name="T25" fmla="*/ 246 h 631"/>
              <a:gd name="T26" fmla="*/ 307 w 491"/>
              <a:gd name="T27" fmla="*/ 83 h 631"/>
              <a:gd name="T28" fmla="*/ 2 w 491"/>
              <a:gd name="T29" fmla="*/ 273 h 631"/>
              <a:gd name="T30" fmla="*/ 2 w 491"/>
              <a:gd name="T31" fmla="*/ 492 h 631"/>
              <a:gd name="T32" fmla="*/ 221 w 491"/>
              <a:gd name="T33" fmla="*/ 305 h 631"/>
              <a:gd name="T34" fmla="*/ 256 w 491"/>
              <a:gd name="T35" fmla="*/ 340 h 631"/>
              <a:gd name="T36" fmla="*/ 436 w 491"/>
              <a:gd name="T37" fmla="*/ 340 h 631"/>
              <a:gd name="T38" fmla="*/ 436 w 491"/>
              <a:gd name="T39" fmla="*/ 270 h 631"/>
              <a:gd name="T40" fmla="*/ 265 w 491"/>
              <a:gd name="T41" fmla="*/ 270 h 631"/>
              <a:gd name="T42" fmla="*/ 349 w 491"/>
              <a:gd name="T43" fmla="*/ 366 h 631"/>
              <a:gd name="T44" fmla="*/ 192 w 491"/>
              <a:gd name="T45" fmla="*/ 382 h 631"/>
              <a:gd name="T46" fmla="*/ 221 w 491"/>
              <a:gd name="T47" fmla="*/ 436 h 631"/>
              <a:gd name="T48" fmla="*/ 349 w 491"/>
              <a:gd name="T49" fmla="*/ 436 h 631"/>
              <a:gd name="T50" fmla="*/ 491 w 491"/>
              <a:gd name="T51" fmla="*/ 401 h 631"/>
              <a:gd name="T52" fmla="*/ 349 w 491"/>
              <a:gd name="T53" fmla="*/ 366 h 631"/>
              <a:gd name="T54" fmla="*/ 484 w 491"/>
              <a:gd name="T55" fmla="*/ 498 h 631"/>
              <a:gd name="T56" fmla="*/ 349 w 491"/>
              <a:gd name="T57" fmla="*/ 463 h 631"/>
              <a:gd name="T58" fmla="*/ 256 w 491"/>
              <a:gd name="T59" fmla="*/ 463 h 631"/>
              <a:gd name="T60" fmla="*/ 208 w 491"/>
              <a:gd name="T61" fmla="*/ 492 h 631"/>
              <a:gd name="T62" fmla="*/ 243 w 491"/>
              <a:gd name="T63" fmla="*/ 533 h 631"/>
              <a:gd name="T64" fmla="*/ 315 w 491"/>
              <a:gd name="T65" fmla="*/ 533 h 631"/>
              <a:gd name="T66" fmla="*/ 303 w 491"/>
              <a:gd name="T67" fmla="*/ 630 h 631"/>
              <a:gd name="T68" fmla="*/ 409 w 491"/>
              <a:gd name="T69" fmla="*/ 630 h 631"/>
              <a:gd name="T70" fmla="*/ 409 w 491"/>
              <a:gd name="T71" fmla="*/ 560 h 631"/>
              <a:gd name="T72" fmla="*/ 303 w 491"/>
              <a:gd name="T73" fmla="*/ 560 h 631"/>
              <a:gd name="T74" fmla="*/ 303 w 491"/>
              <a:gd name="T75" fmla="*/ 63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1" h="631">
                <a:moveTo>
                  <a:pt x="2" y="492"/>
                </a:moveTo>
                <a:lnTo>
                  <a:pt x="2" y="492"/>
                </a:lnTo>
                <a:cubicBezTo>
                  <a:pt x="2" y="494"/>
                  <a:pt x="2" y="496"/>
                  <a:pt x="2" y="498"/>
                </a:cubicBezTo>
                <a:cubicBezTo>
                  <a:pt x="2" y="570"/>
                  <a:pt x="51" y="628"/>
                  <a:pt x="121" y="631"/>
                </a:cubicBezTo>
                <a:lnTo>
                  <a:pt x="121" y="631"/>
                </a:lnTo>
                <a:lnTo>
                  <a:pt x="122" y="631"/>
                </a:lnTo>
                <a:cubicBezTo>
                  <a:pt x="124" y="631"/>
                  <a:pt x="125" y="631"/>
                  <a:pt x="127" y="631"/>
                </a:cubicBezTo>
                <a:cubicBezTo>
                  <a:pt x="128" y="631"/>
                  <a:pt x="130" y="631"/>
                  <a:pt x="131" y="631"/>
                </a:cubicBezTo>
                <a:lnTo>
                  <a:pt x="257" y="631"/>
                </a:lnTo>
                <a:cubicBezTo>
                  <a:pt x="249" y="621"/>
                  <a:pt x="244" y="609"/>
                  <a:pt x="244" y="595"/>
                </a:cubicBezTo>
                <a:cubicBezTo>
                  <a:pt x="244" y="580"/>
                  <a:pt x="250" y="567"/>
                  <a:pt x="259" y="556"/>
                </a:cubicBezTo>
                <a:lnTo>
                  <a:pt x="247" y="556"/>
                </a:lnTo>
                <a:lnTo>
                  <a:pt x="243" y="556"/>
                </a:lnTo>
                <a:cubicBezTo>
                  <a:pt x="211" y="556"/>
                  <a:pt x="184" y="530"/>
                  <a:pt x="184" y="498"/>
                </a:cubicBezTo>
                <a:cubicBezTo>
                  <a:pt x="184" y="496"/>
                  <a:pt x="184" y="494"/>
                  <a:pt x="185" y="492"/>
                </a:cubicBezTo>
                <a:cubicBezTo>
                  <a:pt x="186" y="478"/>
                  <a:pt x="192" y="466"/>
                  <a:pt x="202" y="457"/>
                </a:cubicBezTo>
                <a:cubicBezTo>
                  <a:pt x="197" y="455"/>
                  <a:pt x="192" y="453"/>
                  <a:pt x="188" y="450"/>
                </a:cubicBezTo>
                <a:cubicBezTo>
                  <a:pt x="172" y="439"/>
                  <a:pt x="162" y="421"/>
                  <a:pt x="162" y="401"/>
                </a:cubicBezTo>
                <a:cubicBezTo>
                  <a:pt x="162" y="391"/>
                  <a:pt x="165" y="381"/>
                  <a:pt x="170" y="373"/>
                </a:cubicBezTo>
                <a:cubicBezTo>
                  <a:pt x="170" y="372"/>
                  <a:pt x="170" y="372"/>
                  <a:pt x="170" y="372"/>
                </a:cubicBezTo>
                <a:cubicBezTo>
                  <a:pt x="178" y="358"/>
                  <a:pt x="192" y="348"/>
                  <a:pt x="207" y="345"/>
                </a:cubicBezTo>
                <a:cubicBezTo>
                  <a:pt x="209" y="344"/>
                  <a:pt x="211" y="344"/>
                  <a:pt x="213" y="344"/>
                </a:cubicBezTo>
                <a:cubicBezTo>
                  <a:pt x="212" y="343"/>
                  <a:pt x="211" y="342"/>
                  <a:pt x="211" y="342"/>
                </a:cubicBezTo>
                <a:cubicBezTo>
                  <a:pt x="203" y="332"/>
                  <a:pt x="198" y="319"/>
                  <a:pt x="198" y="305"/>
                </a:cubicBezTo>
                <a:cubicBezTo>
                  <a:pt x="198" y="288"/>
                  <a:pt x="205" y="272"/>
                  <a:pt x="217" y="262"/>
                </a:cubicBezTo>
                <a:cubicBezTo>
                  <a:pt x="227" y="252"/>
                  <a:pt x="241" y="246"/>
                  <a:pt x="256" y="246"/>
                </a:cubicBezTo>
                <a:lnTo>
                  <a:pt x="278" y="246"/>
                </a:lnTo>
                <a:cubicBezTo>
                  <a:pt x="306" y="185"/>
                  <a:pt x="316" y="120"/>
                  <a:pt x="307" y="83"/>
                </a:cubicBezTo>
                <a:cubicBezTo>
                  <a:pt x="286" y="0"/>
                  <a:pt x="217" y="20"/>
                  <a:pt x="212" y="67"/>
                </a:cubicBezTo>
                <a:cubicBezTo>
                  <a:pt x="195" y="209"/>
                  <a:pt x="7" y="231"/>
                  <a:pt x="2" y="273"/>
                </a:cubicBezTo>
                <a:cubicBezTo>
                  <a:pt x="2" y="273"/>
                  <a:pt x="0" y="289"/>
                  <a:pt x="2" y="309"/>
                </a:cubicBezTo>
                <a:lnTo>
                  <a:pt x="2" y="492"/>
                </a:lnTo>
                <a:close/>
                <a:moveTo>
                  <a:pt x="256" y="270"/>
                </a:moveTo>
                <a:cubicBezTo>
                  <a:pt x="237" y="270"/>
                  <a:pt x="221" y="286"/>
                  <a:pt x="221" y="305"/>
                </a:cubicBezTo>
                <a:cubicBezTo>
                  <a:pt x="221" y="312"/>
                  <a:pt x="223" y="319"/>
                  <a:pt x="227" y="324"/>
                </a:cubicBezTo>
                <a:cubicBezTo>
                  <a:pt x="233" y="334"/>
                  <a:pt x="244" y="340"/>
                  <a:pt x="256" y="340"/>
                </a:cubicBezTo>
                <a:lnTo>
                  <a:pt x="349" y="340"/>
                </a:lnTo>
                <a:lnTo>
                  <a:pt x="436" y="340"/>
                </a:lnTo>
                <a:cubicBezTo>
                  <a:pt x="455" y="340"/>
                  <a:pt x="471" y="324"/>
                  <a:pt x="471" y="305"/>
                </a:cubicBezTo>
                <a:cubicBezTo>
                  <a:pt x="471" y="286"/>
                  <a:pt x="455" y="270"/>
                  <a:pt x="436" y="270"/>
                </a:cubicBezTo>
                <a:lnTo>
                  <a:pt x="349" y="270"/>
                </a:lnTo>
                <a:lnTo>
                  <a:pt x="265" y="270"/>
                </a:lnTo>
                <a:lnTo>
                  <a:pt x="256" y="270"/>
                </a:lnTo>
                <a:close/>
                <a:moveTo>
                  <a:pt x="349" y="366"/>
                </a:moveTo>
                <a:lnTo>
                  <a:pt x="221" y="366"/>
                </a:lnTo>
                <a:cubicBezTo>
                  <a:pt x="209" y="366"/>
                  <a:pt x="198" y="372"/>
                  <a:pt x="192" y="382"/>
                </a:cubicBezTo>
                <a:cubicBezTo>
                  <a:pt x="188" y="387"/>
                  <a:pt x="186" y="394"/>
                  <a:pt x="186" y="401"/>
                </a:cubicBezTo>
                <a:cubicBezTo>
                  <a:pt x="186" y="421"/>
                  <a:pt x="201" y="436"/>
                  <a:pt x="221" y="436"/>
                </a:cubicBezTo>
                <a:lnTo>
                  <a:pt x="245" y="436"/>
                </a:lnTo>
                <a:lnTo>
                  <a:pt x="349" y="436"/>
                </a:lnTo>
                <a:lnTo>
                  <a:pt x="456" y="436"/>
                </a:lnTo>
                <a:cubicBezTo>
                  <a:pt x="475" y="436"/>
                  <a:pt x="491" y="421"/>
                  <a:pt x="491" y="401"/>
                </a:cubicBezTo>
                <a:cubicBezTo>
                  <a:pt x="491" y="382"/>
                  <a:pt x="475" y="366"/>
                  <a:pt x="456" y="366"/>
                </a:cubicBezTo>
                <a:lnTo>
                  <a:pt x="349" y="366"/>
                </a:lnTo>
                <a:close/>
                <a:moveTo>
                  <a:pt x="449" y="533"/>
                </a:moveTo>
                <a:cubicBezTo>
                  <a:pt x="469" y="533"/>
                  <a:pt x="484" y="517"/>
                  <a:pt x="484" y="498"/>
                </a:cubicBezTo>
                <a:cubicBezTo>
                  <a:pt x="484" y="479"/>
                  <a:pt x="469" y="463"/>
                  <a:pt x="449" y="463"/>
                </a:cubicBezTo>
                <a:lnTo>
                  <a:pt x="349" y="463"/>
                </a:lnTo>
                <a:lnTo>
                  <a:pt x="315" y="463"/>
                </a:lnTo>
                <a:lnTo>
                  <a:pt x="256" y="463"/>
                </a:lnTo>
                <a:lnTo>
                  <a:pt x="243" y="463"/>
                </a:lnTo>
                <a:cubicBezTo>
                  <a:pt x="225" y="463"/>
                  <a:pt x="211" y="476"/>
                  <a:pt x="208" y="492"/>
                </a:cubicBezTo>
                <a:cubicBezTo>
                  <a:pt x="208" y="494"/>
                  <a:pt x="208" y="496"/>
                  <a:pt x="208" y="498"/>
                </a:cubicBezTo>
                <a:cubicBezTo>
                  <a:pt x="208" y="517"/>
                  <a:pt x="223" y="533"/>
                  <a:pt x="243" y="533"/>
                </a:cubicBezTo>
                <a:lnTo>
                  <a:pt x="256" y="533"/>
                </a:lnTo>
                <a:lnTo>
                  <a:pt x="315" y="533"/>
                </a:lnTo>
                <a:lnTo>
                  <a:pt x="449" y="533"/>
                </a:lnTo>
                <a:close/>
                <a:moveTo>
                  <a:pt x="303" y="630"/>
                </a:moveTo>
                <a:lnTo>
                  <a:pt x="315" y="630"/>
                </a:lnTo>
                <a:lnTo>
                  <a:pt x="409" y="630"/>
                </a:lnTo>
                <a:cubicBezTo>
                  <a:pt x="429" y="630"/>
                  <a:pt x="444" y="614"/>
                  <a:pt x="444" y="595"/>
                </a:cubicBezTo>
                <a:cubicBezTo>
                  <a:pt x="444" y="575"/>
                  <a:pt x="429" y="560"/>
                  <a:pt x="409" y="560"/>
                </a:cubicBezTo>
                <a:lnTo>
                  <a:pt x="315" y="560"/>
                </a:lnTo>
                <a:lnTo>
                  <a:pt x="303" y="560"/>
                </a:lnTo>
                <a:cubicBezTo>
                  <a:pt x="283" y="560"/>
                  <a:pt x="268" y="575"/>
                  <a:pt x="268" y="595"/>
                </a:cubicBezTo>
                <a:cubicBezTo>
                  <a:pt x="268" y="614"/>
                  <a:pt x="283" y="630"/>
                  <a:pt x="303" y="6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9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95" y="429895"/>
            <a:ext cx="520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优点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531495" y="1462405"/>
            <a:ext cx="549719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界面简洁，大方，看起来舒服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页面切换感觉挺流畅的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用户群扩大的话会使用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板块考虑得挺好的，可是要扩大</a:t>
            </a:r>
            <a:r>
              <a:rPr lang="zh-CN" altLang="en-US" sz="2400"/>
              <a:t>用户群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457200" indent="-457200"/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6668135" y="429895"/>
            <a:ext cx="520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建议</a:t>
            </a:r>
            <a:endParaRPr lang="zh-CN" altLang="en-US" sz="4000" b="1"/>
          </a:p>
        </p:txBody>
      </p:sp>
      <p:sp>
        <p:nvSpPr>
          <p:cNvPr id="9" name="文本框 8"/>
          <p:cNvSpPr txBox="1"/>
          <p:nvPr/>
        </p:nvSpPr>
        <p:spPr>
          <a:xfrm>
            <a:off x="6376670" y="1462405"/>
            <a:ext cx="54971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希望加入即时聊天功能，这样联系别人就不用频繁加微信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加载数据那个圈转好久，感觉加载</a:t>
            </a:r>
            <a:r>
              <a:rPr lang="zh-CN" altLang="en-US" sz="2400"/>
              <a:t>好慢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加入搜索功能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多加点图片可能看起来界面</a:t>
            </a:r>
            <a:r>
              <a:rPr lang="zh-CN" altLang="en-US" sz="2400"/>
              <a:t>会丰富一些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  <a:p>
            <a:pPr marL="457200" indent="-457200"/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7255" y="444500"/>
            <a:ext cx="520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软件改进方向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897255" y="1403350"/>
            <a:ext cx="784034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完善软件功能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加入更多图标和细节动效，丰富视觉效果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自建后端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加入即时聊天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/>
              <a:t>加强用户引导</a:t>
            </a: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2968238" y="3754788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cs typeface="+mn-ea"/>
                <a:sym typeface="+mn-lt"/>
              </a:rPr>
              <a:t>团队分工</a:t>
            </a:r>
            <a:endParaRPr lang="zh-CN" altLang="en-US" sz="4800" b="1" dirty="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0" name="Freeform 39"/>
          <p:cNvSpPr>
            <a:spLocks noEditPoints="1"/>
          </p:cNvSpPr>
          <p:nvPr/>
        </p:nvSpPr>
        <p:spPr bwMode="auto">
          <a:xfrm>
            <a:off x="5662526" y="1803034"/>
            <a:ext cx="1081546" cy="1199107"/>
          </a:xfrm>
          <a:custGeom>
            <a:avLst/>
            <a:gdLst>
              <a:gd name="T0" fmla="*/ 78 w 556"/>
              <a:gd name="T1" fmla="*/ 286 h 614"/>
              <a:gd name="T2" fmla="*/ 94 w 556"/>
              <a:gd name="T3" fmla="*/ 292 h 614"/>
              <a:gd name="T4" fmla="*/ 113 w 556"/>
              <a:gd name="T5" fmla="*/ 299 h 614"/>
              <a:gd name="T6" fmla="*/ 132 w 556"/>
              <a:gd name="T7" fmla="*/ 303 h 614"/>
              <a:gd name="T8" fmla="*/ 158 w 556"/>
              <a:gd name="T9" fmla="*/ 308 h 614"/>
              <a:gd name="T10" fmla="*/ 182 w 556"/>
              <a:gd name="T11" fmla="*/ 311 h 614"/>
              <a:gd name="T12" fmla="*/ 215 w 556"/>
              <a:gd name="T13" fmla="*/ 312 h 614"/>
              <a:gd name="T14" fmla="*/ 248 w 556"/>
              <a:gd name="T15" fmla="*/ 311 h 614"/>
              <a:gd name="T16" fmla="*/ 272 w 556"/>
              <a:gd name="T17" fmla="*/ 308 h 614"/>
              <a:gd name="T18" fmla="*/ 298 w 556"/>
              <a:gd name="T19" fmla="*/ 303 h 614"/>
              <a:gd name="T20" fmla="*/ 317 w 556"/>
              <a:gd name="T21" fmla="*/ 299 h 614"/>
              <a:gd name="T22" fmla="*/ 336 w 556"/>
              <a:gd name="T23" fmla="*/ 292 h 614"/>
              <a:gd name="T24" fmla="*/ 352 w 556"/>
              <a:gd name="T25" fmla="*/ 286 h 614"/>
              <a:gd name="T26" fmla="*/ 389 w 556"/>
              <a:gd name="T27" fmla="*/ 253 h 614"/>
              <a:gd name="T28" fmla="*/ 41 w 556"/>
              <a:gd name="T29" fmla="*/ 253 h 614"/>
              <a:gd name="T30" fmla="*/ 462 w 556"/>
              <a:gd name="T31" fmla="*/ 302 h 614"/>
              <a:gd name="T32" fmla="*/ 430 w 556"/>
              <a:gd name="T33" fmla="*/ 307 h 614"/>
              <a:gd name="T34" fmla="*/ 426 w 556"/>
              <a:gd name="T35" fmla="*/ 272 h 614"/>
              <a:gd name="T36" fmla="*/ 4 w 556"/>
              <a:gd name="T37" fmla="*/ 272 h 614"/>
              <a:gd name="T38" fmla="*/ 0 w 556"/>
              <a:gd name="T39" fmla="*/ 526 h 614"/>
              <a:gd name="T40" fmla="*/ 342 w 556"/>
              <a:gd name="T41" fmla="*/ 614 h 614"/>
              <a:gd name="T42" fmla="*/ 430 w 556"/>
              <a:gd name="T43" fmla="*/ 485 h 614"/>
              <a:gd name="T44" fmla="*/ 556 w 556"/>
              <a:gd name="T45" fmla="*/ 396 h 614"/>
              <a:gd name="T46" fmla="*/ 462 w 556"/>
              <a:gd name="T47" fmla="*/ 448 h 614"/>
              <a:gd name="T48" fmla="*/ 430 w 556"/>
              <a:gd name="T49" fmla="*/ 437 h 614"/>
              <a:gd name="T50" fmla="*/ 462 w 556"/>
              <a:gd name="T51" fmla="*/ 345 h 614"/>
              <a:gd name="T52" fmla="*/ 462 w 556"/>
              <a:gd name="T53" fmla="*/ 448 h 614"/>
              <a:gd name="T54" fmla="*/ 139 w 556"/>
              <a:gd name="T55" fmla="*/ 143 h 614"/>
              <a:gd name="T56" fmla="*/ 162 w 556"/>
              <a:gd name="T57" fmla="*/ 53 h 614"/>
              <a:gd name="T58" fmla="*/ 116 w 556"/>
              <a:gd name="T59" fmla="*/ 53 h 614"/>
              <a:gd name="T60" fmla="*/ 139 w 556"/>
              <a:gd name="T61" fmla="*/ 143 h 614"/>
              <a:gd name="T62" fmla="*/ 211 w 556"/>
              <a:gd name="T63" fmla="*/ 114 h 614"/>
              <a:gd name="T64" fmla="*/ 234 w 556"/>
              <a:gd name="T65" fmla="*/ 23 h 614"/>
              <a:gd name="T66" fmla="*/ 188 w 556"/>
              <a:gd name="T67" fmla="*/ 23 h 614"/>
              <a:gd name="T68" fmla="*/ 211 w 556"/>
              <a:gd name="T69" fmla="*/ 114 h 614"/>
              <a:gd name="T70" fmla="*/ 283 w 556"/>
              <a:gd name="T71" fmla="*/ 172 h 614"/>
              <a:gd name="T72" fmla="*/ 305 w 556"/>
              <a:gd name="T73" fmla="*/ 82 h 614"/>
              <a:gd name="T74" fmla="*/ 260 w 556"/>
              <a:gd name="T75" fmla="*/ 82 h 614"/>
              <a:gd name="T76" fmla="*/ 283 w 556"/>
              <a:gd name="T77" fmla="*/ 172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6" h="614">
                <a:moveTo>
                  <a:pt x="55" y="272"/>
                </a:moveTo>
                <a:cubicBezTo>
                  <a:pt x="61" y="276"/>
                  <a:pt x="69" y="281"/>
                  <a:pt x="78" y="286"/>
                </a:cubicBezTo>
                <a:cubicBezTo>
                  <a:pt x="79" y="286"/>
                  <a:pt x="79" y="286"/>
                  <a:pt x="80" y="286"/>
                </a:cubicBezTo>
                <a:cubicBezTo>
                  <a:pt x="84" y="288"/>
                  <a:pt x="89" y="290"/>
                  <a:pt x="94" y="292"/>
                </a:cubicBezTo>
                <a:cubicBezTo>
                  <a:pt x="94" y="292"/>
                  <a:pt x="95" y="293"/>
                  <a:pt x="95" y="293"/>
                </a:cubicBezTo>
                <a:cubicBezTo>
                  <a:pt x="101" y="295"/>
                  <a:pt x="107" y="297"/>
                  <a:pt x="113" y="299"/>
                </a:cubicBezTo>
                <a:cubicBezTo>
                  <a:pt x="114" y="299"/>
                  <a:pt x="115" y="299"/>
                  <a:pt x="116" y="299"/>
                </a:cubicBezTo>
                <a:cubicBezTo>
                  <a:pt x="121" y="301"/>
                  <a:pt x="126" y="302"/>
                  <a:pt x="132" y="303"/>
                </a:cubicBezTo>
                <a:cubicBezTo>
                  <a:pt x="134" y="304"/>
                  <a:pt x="135" y="304"/>
                  <a:pt x="137" y="304"/>
                </a:cubicBezTo>
                <a:cubicBezTo>
                  <a:pt x="144" y="306"/>
                  <a:pt x="151" y="307"/>
                  <a:pt x="158" y="308"/>
                </a:cubicBezTo>
                <a:cubicBezTo>
                  <a:pt x="159" y="308"/>
                  <a:pt x="161" y="309"/>
                  <a:pt x="162" y="309"/>
                </a:cubicBezTo>
                <a:cubicBezTo>
                  <a:pt x="168" y="310"/>
                  <a:pt x="175" y="310"/>
                  <a:pt x="182" y="311"/>
                </a:cubicBezTo>
                <a:cubicBezTo>
                  <a:pt x="184" y="311"/>
                  <a:pt x="187" y="311"/>
                  <a:pt x="189" y="311"/>
                </a:cubicBezTo>
                <a:cubicBezTo>
                  <a:pt x="197" y="312"/>
                  <a:pt x="206" y="312"/>
                  <a:pt x="215" y="312"/>
                </a:cubicBezTo>
                <a:cubicBezTo>
                  <a:pt x="224" y="312"/>
                  <a:pt x="233" y="312"/>
                  <a:pt x="241" y="311"/>
                </a:cubicBezTo>
                <a:cubicBezTo>
                  <a:pt x="243" y="311"/>
                  <a:pt x="246" y="311"/>
                  <a:pt x="248" y="311"/>
                </a:cubicBezTo>
                <a:cubicBezTo>
                  <a:pt x="255" y="310"/>
                  <a:pt x="262" y="310"/>
                  <a:pt x="268" y="309"/>
                </a:cubicBezTo>
                <a:cubicBezTo>
                  <a:pt x="269" y="309"/>
                  <a:pt x="271" y="308"/>
                  <a:pt x="272" y="308"/>
                </a:cubicBezTo>
                <a:cubicBezTo>
                  <a:pt x="279" y="307"/>
                  <a:pt x="286" y="306"/>
                  <a:pt x="293" y="304"/>
                </a:cubicBezTo>
                <a:cubicBezTo>
                  <a:pt x="295" y="304"/>
                  <a:pt x="296" y="304"/>
                  <a:pt x="298" y="303"/>
                </a:cubicBezTo>
                <a:cubicBezTo>
                  <a:pt x="304" y="302"/>
                  <a:pt x="309" y="301"/>
                  <a:pt x="314" y="299"/>
                </a:cubicBezTo>
                <a:cubicBezTo>
                  <a:pt x="315" y="299"/>
                  <a:pt x="316" y="299"/>
                  <a:pt x="317" y="299"/>
                </a:cubicBezTo>
                <a:cubicBezTo>
                  <a:pt x="323" y="297"/>
                  <a:pt x="329" y="295"/>
                  <a:pt x="335" y="293"/>
                </a:cubicBezTo>
                <a:cubicBezTo>
                  <a:pt x="335" y="293"/>
                  <a:pt x="336" y="292"/>
                  <a:pt x="336" y="292"/>
                </a:cubicBezTo>
                <a:cubicBezTo>
                  <a:pt x="341" y="290"/>
                  <a:pt x="346" y="288"/>
                  <a:pt x="350" y="286"/>
                </a:cubicBezTo>
                <a:cubicBezTo>
                  <a:pt x="351" y="286"/>
                  <a:pt x="351" y="286"/>
                  <a:pt x="352" y="286"/>
                </a:cubicBezTo>
                <a:cubicBezTo>
                  <a:pt x="361" y="281"/>
                  <a:pt x="369" y="276"/>
                  <a:pt x="375" y="272"/>
                </a:cubicBezTo>
                <a:cubicBezTo>
                  <a:pt x="384" y="264"/>
                  <a:pt x="389" y="258"/>
                  <a:pt x="389" y="253"/>
                </a:cubicBezTo>
                <a:cubicBezTo>
                  <a:pt x="389" y="236"/>
                  <a:pt x="328" y="194"/>
                  <a:pt x="215" y="194"/>
                </a:cubicBezTo>
                <a:cubicBezTo>
                  <a:pt x="102" y="194"/>
                  <a:pt x="41" y="236"/>
                  <a:pt x="41" y="253"/>
                </a:cubicBezTo>
                <a:cubicBezTo>
                  <a:pt x="41" y="258"/>
                  <a:pt x="46" y="264"/>
                  <a:pt x="55" y="272"/>
                </a:cubicBezTo>
                <a:close/>
                <a:moveTo>
                  <a:pt x="462" y="302"/>
                </a:moveTo>
                <a:lnTo>
                  <a:pt x="462" y="302"/>
                </a:lnTo>
                <a:cubicBezTo>
                  <a:pt x="451" y="302"/>
                  <a:pt x="440" y="304"/>
                  <a:pt x="430" y="307"/>
                </a:cubicBezTo>
                <a:lnTo>
                  <a:pt x="430" y="272"/>
                </a:lnTo>
                <a:lnTo>
                  <a:pt x="426" y="272"/>
                </a:lnTo>
                <a:cubicBezTo>
                  <a:pt x="407" y="318"/>
                  <a:pt x="320" y="353"/>
                  <a:pt x="215" y="353"/>
                </a:cubicBezTo>
                <a:cubicBezTo>
                  <a:pt x="110" y="353"/>
                  <a:pt x="23" y="318"/>
                  <a:pt x="4" y="272"/>
                </a:cubicBezTo>
                <a:lnTo>
                  <a:pt x="0" y="272"/>
                </a:lnTo>
                <a:lnTo>
                  <a:pt x="0" y="526"/>
                </a:lnTo>
                <a:cubicBezTo>
                  <a:pt x="0" y="575"/>
                  <a:pt x="39" y="614"/>
                  <a:pt x="88" y="614"/>
                </a:cubicBezTo>
                <a:lnTo>
                  <a:pt x="342" y="614"/>
                </a:lnTo>
                <a:cubicBezTo>
                  <a:pt x="391" y="614"/>
                  <a:pt x="430" y="575"/>
                  <a:pt x="430" y="526"/>
                </a:cubicBezTo>
                <a:lnTo>
                  <a:pt x="430" y="485"/>
                </a:lnTo>
                <a:cubicBezTo>
                  <a:pt x="440" y="489"/>
                  <a:pt x="451" y="491"/>
                  <a:pt x="462" y="491"/>
                </a:cubicBezTo>
                <a:cubicBezTo>
                  <a:pt x="514" y="491"/>
                  <a:pt x="556" y="449"/>
                  <a:pt x="556" y="396"/>
                </a:cubicBezTo>
                <a:cubicBezTo>
                  <a:pt x="556" y="344"/>
                  <a:pt x="514" y="302"/>
                  <a:pt x="462" y="302"/>
                </a:cubicBezTo>
                <a:close/>
                <a:moveTo>
                  <a:pt x="462" y="448"/>
                </a:moveTo>
                <a:lnTo>
                  <a:pt x="462" y="448"/>
                </a:lnTo>
                <a:cubicBezTo>
                  <a:pt x="450" y="448"/>
                  <a:pt x="439" y="444"/>
                  <a:pt x="430" y="437"/>
                </a:cubicBezTo>
                <a:lnTo>
                  <a:pt x="430" y="356"/>
                </a:lnTo>
                <a:cubicBezTo>
                  <a:pt x="439" y="349"/>
                  <a:pt x="450" y="345"/>
                  <a:pt x="462" y="345"/>
                </a:cubicBezTo>
                <a:cubicBezTo>
                  <a:pt x="490" y="345"/>
                  <a:pt x="513" y="368"/>
                  <a:pt x="513" y="396"/>
                </a:cubicBezTo>
                <a:cubicBezTo>
                  <a:pt x="513" y="425"/>
                  <a:pt x="490" y="448"/>
                  <a:pt x="462" y="448"/>
                </a:cubicBezTo>
                <a:close/>
                <a:moveTo>
                  <a:pt x="139" y="143"/>
                </a:moveTo>
                <a:lnTo>
                  <a:pt x="139" y="143"/>
                </a:lnTo>
                <a:cubicBezTo>
                  <a:pt x="152" y="143"/>
                  <a:pt x="162" y="133"/>
                  <a:pt x="162" y="120"/>
                </a:cubicBezTo>
                <a:lnTo>
                  <a:pt x="162" y="53"/>
                </a:lnTo>
                <a:cubicBezTo>
                  <a:pt x="162" y="40"/>
                  <a:pt x="152" y="30"/>
                  <a:pt x="139" y="30"/>
                </a:cubicBezTo>
                <a:cubicBezTo>
                  <a:pt x="126" y="30"/>
                  <a:pt x="116" y="40"/>
                  <a:pt x="116" y="53"/>
                </a:cubicBezTo>
                <a:lnTo>
                  <a:pt x="116" y="120"/>
                </a:lnTo>
                <a:cubicBezTo>
                  <a:pt x="116" y="133"/>
                  <a:pt x="126" y="143"/>
                  <a:pt x="139" y="143"/>
                </a:cubicBezTo>
                <a:close/>
                <a:moveTo>
                  <a:pt x="211" y="114"/>
                </a:moveTo>
                <a:lnTo>
                  <a:pt x="211" y="114"/>
                </a:lnTo>
                <a:cubicBezTo>
                  <a:pt x="223" y="114"/>
                  <a:pt x="234" y="104"/>
                  <a:pt x="234" y="91"/>
                </a:cubicBezTo>
                <a:lnTo>
                  <a:pt x="234" y="23"/>
                </a:lnTo>
                <a:cubicBezTo>
                  <a:pt x="234" y="11"/>
                  <a:pt x="223" y="0"/>
                  <a:pt x="211" y="0"/>
                </a:cubicBezTo>
                <a:cubicBezTo>
                  <a:pt x="198" y="0"/>
                  <a:pt x="188" y="11"/>
                  <a:pt x="188" y="23"/>
                </a:cubicBezTo>
                <a:lnTo>
                  <a:pt x="188" y="91"/>
                </a:lnTo>
                <a:cubicBezTo>
                  <a:pt x="188" y="104"/>
                  <a:pt x="198" y="114"/>
                  <a:pt x="211" y="114"/>
                </a:cubicBezTo>
                <a:close/>
                <a:moveTo>
                  <a:pt x="283" y="172"/>
                </a:moveTo>
                <a:lnTo>
                  <a:pt x="283" y="172"/>
                </a:lnTo>
                <a:cubicBezTo>
                  <a:pt x="295" y="172"/>
                  <a:pt x="305" y="162"/>
                  <a:pt x="305" y="150"/>
                </a:cubicBezTo>
                <a:lnTo>
                  <a:pt x="305" y="82"/>
                </a:lnTo>
                <a:cubicBezTo>
                  <a:pt x="305" y="69"/>
                  <a:pt x="295" y="59"/>
                  <a:pt x="283" y="59"/>
                </a:cubicBezTo>
                <a:cubicBezTo>
                  <a:pt x="270" y="59"/>
                  <a:pt x="260" y="69"/>
                  <a:pt x="260" y="82"/>
                </a:cubicBezTo>
                <a:lnTo>
                  <a:pt x="260" y="150"/>
                </a:lnTo>
                <a:cubicBezTo>
                  <a:pt x="260" y="162"/>
                  <a:pt x="270" y="172"/>
                  <a:pt x="283" y="1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9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90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6640" y="594995"/>
            <a:ext cx="7481570" cy="2707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团队分工</a:t>
            </a:r>
            <a:endParaRPr lang="zh-CN" altLang="en-US"/>
          </a:p>
          <a:p>
            <a:endParaRPr lang="zh-CN" altLang="en-US"/>
          </a:p>
          <a:p>
            <a:pPr lvl="1"/>
            <a:r>
              <a:rPr lang="zh-CN" altLang="en-US" sz="2000"/>
              <a:t>陈健航 ：</a:t>
            </a:r>
            <a:r>
              <a:rPr lang="en-US" altLang="zh-CN" sz="2000"/>
              <a:t>UI</a:t>
            </a:r>
            <a:r>
              <a:rPr lang="zh-CN" altLang="en-US" sz="2000"/>
              <a:t>界面设计以及部分</a:t>
            </a:r>
            <a:r>
              <a:rPr lang="en-US" altLang="zh-CN" sz="2000"/>
              <a:t>UI</a:t>
            </a:r>
            <a:r>
              <a:rPr lang="zh-CN" altLang="en-US" sz="2000"/>
              <a:t>组件的业务逻辑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r>
              <a:rPr lang="zh-CN" altLang="en-US" sz="2000"/>
              <a:t>王伟星：网络爬虫以及</a:t>
            </a:r>
            <a:r>
              <a:rPr lang="en-US" altLang="zh-CN" sz="2000"/>
              <a:t>Bmob</a:t>
            </a:r>
            <a:r>
              <a:rPr lang="zh-CN" altLang="en-US" sz="2000"/>
              <a:t>后端云</a:t>
            </a:r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  <a:p>
            <a:pPr lvl="1"/>
            <a:endParaRPr lang="zh-CN" altLang="en-US" sz="20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/>
        </p:nvSpPr>
        <p:spPr>
          <a:xfrm rot="2576988">
            <a:off x="911423" y="2317505"/>
            <a:ext cx="2222987" cy="2222987"/>
          </a:xfrm>
          <a:prstGeom prst="teardrop">
            <a:avLst>
              <a:gd name="adj" fmla="val 0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矩形 1"/>
          <p:cNvSpPr/>
          <p:nvPr/>
        </p:nvSpPr>
        <p:spPr>
          <a:xfrm flipH="1">
            <a:off x="3042351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83616" y="2528899"/>
            <a:ext cx="216024" cy="180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831" y="2528171"/>
            <a:ext cx="793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感谢聆听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5706505" y="3551745"/>
            <a:ext cx="4775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 for listening!</a:t>
            </a:r>
            <a:endParaRPr lang="en-US" altLang="zh-CN" sz="3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>
            <a:cxnSpLocks noChangeShapeType="1"/>
            <a:endCxn id="12" idx="1"/>
          </p:cNvCxnSpPr>
          <p:nvPr/>
        </p:nvCxnSpPr>
        <p:spPr bwMode="auto">
          <a:xfrm flipV="1">
            <a:off x="4045831" y="3428999"/>
            <a:ext cx="7937785" cy="1"/>
          </a:xfrm>
          <a:prstGeom prst="line">
            <a:avLst/>
          </a:prstGeom>
          <a:noFill/>
          <a:ln w="6350">
            <a:solidFill>
              <a:srgbClr val="4575A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26"/>
          <p:cNvSpPr/>
          <p:nvPr/>
        </p:nvSpPr>
        <p:spPr>
          <a:xfrm>
            <a:off x="4961227" y="377011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09227" y="351811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0628" y="376897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58628" y="351697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-40981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-1" y="6318000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-378878" y="1039571"/>
            <a:ext cx="4694660" cy="4694660"/>
          </a:xfrm>
          <a:prstGeom prst="ellipse">
            <a:avLst/>
          </a:prstGeom>
          <a:solidFill>
            <a:schemeClr val="bg2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1"/>
          <p:cNvSpPr/>
          <p:nvPr/>
        </p:nvSpPr>
        <p:spPr>
          <a:xfrm>
            <a:off x="-456728" y="2348880"/>
            <a:ext cx="1717289" cy="2098281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4316" y="2204864"/>
            <a:ext cx="2376264" cy="2376264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375536" y="2492896"/>
            <a:ext cx="1062068" cy="1025712"/>
            <a:chOff x="5512720" y="2152017"/>
            <a:chExt cx="583915" cy="496874"/>
          </a:xfrm>
        </p:grpSpPr>
        <p:sp>
          <p:nvSpPr>
            <p:cNvPr id="12" name="Freeform 159"/>
            <p:cNvSpPr/>
            <p:nvPr/>
          </p:nvSpPr>
          <p:spPr bwMode="auto">
            <a:xfrm>
              <a:off x="5574376" y="2246314"/>
              <a:ext cx="460603" cy="402577"/>
            </a:xfrm>
            <a:custGeom>
              <a:avLst/>
              <a:gdLst>
                <a:gd name="T0" fmla="*/ 29 w 54"/>
                <a:gd name="T1" fmla="*/ 1 h 47"/>
                <a:gd name="T2" fmla="*/ 24 w 54"/>
                <a:gd name="T3" fmla="*/ 1 h 47"/>
                <a:gd name="T4" fmla="*/ 2 w 54"/>
                <a:gd name="T5" fmla="*/ 15 h 47"/>
                <a:gd name="T6" fmla="*/ 0 w 54"/>
                <a:gd name="T7" fmla="*/ 20 h 47"/>
                <a:gd name="T8" fmla="*/ 0 w 54"/>
                <a:gd name="T9" fmla="*/ 44 h 47"/>
                <a:gd name="T10" fmla="*/ 3 w 54"/>
                <a:gd name="T11" fmla="*/ 47 h 47"/>
                <a:gd name="T12" fmla="*/ 13 w 54"/>
                <a:gd name="T13" fmla="*/ 47 h 47"/>
                <a:gd name="T14" fmla="*/ 16 w 54"/>
                <a:gd name="T15" fmla="*/ 44 h 47"/>
                <a:gd name="T16" fmla="*/ 16 w 54"/>
                <a:gd name="T17" fmla="*/ 27 h 47"/>
                <a:gd name="T18" fmla="*/ 19 w 54"/>
                <a:gd name="T19" fmla="*/ 24 h 47"/>
                <a:gd name="T20" fmla="*/ 35 w 54"/>
                <a:gd name="T21" fmla="*/ 24 h 47"/>
                <a:gd name="T22" fmla="*/ 38 w 54"/>
                <a:gd name="T23" fmla="*/ 27 h 47"/>
                <a:gd name="T24" fmla="*/ 38 w 54"/>
                <a:gd name="T25" fmla="*/ 44 h 47"/>
                <a:gd name="T26" fmla="*/ 41 w 54"/>
                <a:gd name="T27" fmla="*/ 47 h 47"/>
                <a:gd name="T28" fmla="*/ 51 w 54"/>
                <a:gd name="T29" fmla="*/ 47 h 47"/>
                <a:gd name="T30" fmla="*/ 54 w 54"/>
                <a:gd name="T31" fmla="*/ 44 h 47"/>
                <a:gd name="T32" fmla="*/ 54 w 54"/>
                <a:gd name="T33" fmla="*/ 20 h 47"/>
                <a:gd name="T34" fmla="*/ 52 w 54"/>
                <a:gd name="T35" fmla="*/ 16 h 47"/>
                <a:gd name="T36" fmla="*/ 29 w 54"/>
                <a:gd name="T37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" h="47">
                  <a:moveTo>
                    <a:pt x="29" y="1"/>
                  </a:moveTo>
                  <a:cubicBezTo>
                    <a:pt x="28" y="0"/>
                    <a:pt x="25" y="0"/>
                    <a:pt x="24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1" y="47"/>
                    <a:pt x="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6" y="46"/>
                    <a:pt x="16" y="44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6"/>
                    <a:pt x="17" y="24"/>
                    <a:pt x="1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7" y="24"/>
                    <a:pt x="38" y="26"/>
                    <a:pt x="38" y="27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6"/>
                    <a:pt x="39" y="47"/>
                    <a:pt x="41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3" y="47"/>
                    <a:pt x="54" y="46"/>
                    <a:pt x="54" y="4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3" y="17"/>
                    <a:pt x="52" y="16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160"/>
            <p:cNvSpPr/>
            <p:nvPr/>
          </p:nvSpPr>
          <p:spPr bwMode="auto">
            <a:xfrm>
              <a:off x="5512720" y="2152017"/>
              <a:ext cx="583915" cy="224863"/>
            </a:xfrm>
            <a:custGeom>
              <a:avLst/>
              <a:gdLst>
                <a:gd name="T0" fmla="*/ 64 w 68"/>
                <a:gd name="T1" fmla="*/ 20 h 26"/>
                <a:gd name="T2" fmla="*/ 61 w 68"/>
                <a:gd name="T3" fmla="*/ 15 h 26"/>
                <a:gd name="T4" fmla="*/ 61 w 68"/>
                <a:gd name="T5" fmla="*/ 10 h 26"/>
                <a:gd name="T6" fmla="*/ 58 w 68"/>
                <a:gd name="T7" fmla="*/ 7 h 26"/>
                <a:gd name="T8" fmla="*/ 57 w 68"/>
                <a:gd name="T9" fmla="*/ 7 h 26"/>
                <a:gd name="T10" fmla="*/ 54 w 68"/>
                <a:gd name="T11" fmla="*/ 10 h 26"/>
                <a:gd name="T12" fmla="*/ 54 w 68"/>
                <a:gd name="T13" fmla="*/ 10 h 26"/>
                <a:gd name="T14" fmla="*/ 52 w 68"/>
                <a:gd name="T15" fmla="*/ 12 h 26"/>
                <a:gd name="T16" fmla="*/ 36 w 68"/>
                <a:gd name="T17" fmla="*/ 1 h 26"/>
                <a:gd name="T18" fmla="*/ 33 w 68"/>
                <a:gd name="T19" fmla="*/ 0 h 26"/>
                <a:gd name="T20" fmla="*/ 30 w 68"/>
                <a:gd name="T21" fmla="*/ 1 h 26"/>
                <a:gd name="T22" fmla="*/ 2 w 68"/>
                <a:gd name="T23" fmla="*/ 20 h 26"/>
                <a:gd name="T24" fmla="*/ 1 w 68"/>
                <a:gd name="T25" fmla="*/ 24 h 26"/>
                <a:gd name="T26" fmla="*/ 5 w 68"/>
                <a:gd name="T27" fmla="*/ 24 h 26"/>
                <a:gd name="T28" fmla="*/ 31 w 68"/>
                <a:gd name="T29" fmla="*/ 7 h 26"/>
                <a:gd name="T30" fmla="*/ 36 w 68"/>
                <a:gd name="T31" fmla="*/ 7 h 26"/>
                <a:gd name="T32" fmla="*/ 63 w 68"/>
                <a:gd name="T33" fmla="*/ 25 h 26"/>
                <a:gd name="T34" fmla="*/ 67 w 68"/>
                <a:gd name="T35" fmla="*/ 25 h 26"/>
                <a:gd name="T36" fmla="*/ 66 w 68"/>
                <a:gd name="T37" fmla="*/ 21 h 26"/>
                <a:gd name="T38" fmla="*/ 64 w 68"/>
                <a:gd name="T3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" h="26">
                  <a:moveTo>
                    <a:pt x="64" y="20"/>
                  </a:moveTo>
                  <a:cubicBezTo>
                    <a:pt x="62" y="19"/>
                    <a:pt x="61" y="17"/>
                    <a:pt x="61" y="15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8"/>
                    <a:pt x="60" y="7"/>
                    <a:pt x="58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7"/>
                    <a:pt x="54" y="8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2"/>
                    <a:pt x="53" y="13"/>
                    <a:pt x="52" y="1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3" y="0"/>
                    <a:pt x="33" y="0"/>
                  </a:cubicBezTo>
                  <a:cubicBezTo>
                    <a:pt x="33" y="0"/>
                    <a:pt x="32" y="1"/>
                    <a:pt x="30" y="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2" y="25"/>
                    <a:pt x="3" y="25"/>
                    <a:pt x="5" y="2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2" y="6"/>
                    <a:pt x="34" y="6"/>
                    <a:pt x="36" y="7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6"/>
                    <a:pt x="66" y="26"/>
                    <a:pt x="67" y="25"/>
                  </a:cubicBezTo>
                  <a:cubicBezTo>
                    <a:pt x="68" y="24"/>
                    <a:pt x="67" y="22"/>
                    <a:pt x="66" y="21"/>
                  </a:cubicBezTo>
                  <a:lnTo>
                    <a:pt x="6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标题 4"/>
          <p:cNvSpPr txBox="1"/>
          <p:nvPr/>
        </p:nvSpPr>
        <p:spPr>
          <a:xfrm>
            <a:off x="1320380" y="3628028"/>
            <a:ext cx="1296144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b="1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目   录</a:t>
            </a:r>
            <a:endParaRPr lang="en-US" altLang="zh-CN" sz="28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l"/>
            <a:endParaRPr lang="en-US" altLang="zh-CN" sz="1400" b="1" dirty="0">
              <a:solidFill>
                <a:prstClr val="white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88332" y="2336691"/>
            <a:ext cx="2100421" cy="2100421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-40981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-1" y="6318000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36212" y="1289857"/>
            <a:ext cx="6480720" cy="662314"/>
            <a:chOff x="3136212" y="1289857"/>
            <a:chExt cx="6480720" cy="662314"/>
          </a:xfrm>
        </p:grpSpPr>
        <p:sp>
          <p:nvSpPr>
            <p:cNvPr id="41" name="圆角矩形 40"/>
            <p:cNvSpPr/>
            <p:nvPr/>
          </p:nvSpPr>
          <p:spPr>
            <a:xfrm>
              <a:off x="3424244" y="1372111"/>
              <a:ext cx="6192688" cy="41155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/>
                  </a:solidFill>
                  <a:cs typeface="+mn-ea"/>
                  <a:sym typeface="+mn-lt"/>
                </a:rPr>
                <a:t>APP</a:t>
              </a:r>
              <a:r>
                <a:rPr lang="zh-CN" altLang="en-US" sz="3200" dirty="0">
                  <a:solidFill>
                    <a:schemeClr val="bg2"/>
                  </a:solidFill>
                  <a:cs typeface="+mn-ea"/>
                  <a:sym typeface="+mn-lt"/>
                </a:rPr>
                <a:t>的吸引力和可用性</a:t>
              </a:r>
              <a:endParaRPr lang="zh-CN" altLang="en-US" sz="32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3136212" y="1289857"/>
              <a:ext cx="576064" cy="662314"/>
              <a:chOff x="3865339" y="1484784"/>
              <a:chExt cx="576064" cy="6623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椭圆 30"/>
              <p:cNvSpPr/>
              <p:nvPr/>
            </p:nvSpPr>
            <p:spPr>
              <a:xfrm>
                <a:off x="3865339" y="1484784"/>
                <a:ext cx="576064" cy="576064"/>
              </a:xfrm>
              <a:prstGeom prst="ellipse">
                <a:avLst/>
              </a:prstGeom>
              <a:solidFill>
                <a:schemeClr val="tx1"/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标题 4"/>
              <p:cNvSpPr txBox="1"/>
              <p:nvPr/>
            </p:nvSpPr>
            <p:spPr>
              <a:xfrm>
                <a:off x="3865339" y="1649292"/>
                <a:ext cx="576064" cy="4978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1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136212" y="4869160"/>
            <a:ext cx="6480720" cy="662314"/>
            <a:chOff x="3136212" y="1289857"/>
            <a:chExt cx="6480720" cy="662314"/>
          </a:xfrm>
        </p:grpSpPr>
        <p:sp>
          <p:nvSpPr>
            <p:cNvPr id="65" name="圆角矩形 64"/>
            <p:cNvSpPr/>
            <p:nvPr/>
          </p:nvSpPr>
          <p:spPr>
            <a:xfrm>
              <a:off x="3424244" y="1372111"/>
              <a:ext cx="6192688" cy="41155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bg2"/>
                  </a:solidFill>
                  <a:cs typeface="+mn-ea"/>
                  <a:sym typeface="+mn-lt"/>
                </a:rPr>
                <a:t>团队分工和合作效果</a:t>
              </a:r>
              <a:endParaRPr lang="zh-CN" altLang="en-US" sz="32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136212" y="1289857"/>
              <a:ext cx="576064" cy="662314"/>
              <a:chOff x="3865339" y="1484784"/>
              <a:chExt cx="576064" cy="6623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椭圆 66"/>
              <p:cNvSpPr/>
              <p:nvPr/>
            </p:nvSpPr>
            <p:spPr>
              <a:xfrm>
                <a:off x="3865339" y="1484784"/>
                <a:ext cx="576064" cy="576064"/>
              </a:xfrm>
              <a:prstGeom prst="ellipse">
                <a:avLst/>
              </a:prstGeom>
              <a:solidFill>
                <a:schemeClr val="tx1"/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标题 4"/>
              <p:cNvSpPr txBox="1"/>
              <p:nvPr/>
            </p:nvSpPr>
            <p:spPr>
              <a:xfrm>
                <a:off x="3865339" y="1649292"/>
                <a:ext cx="576064" cy="4978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2800" b="1" dirty="0"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3863752" y="2184683"/>
            <a:ext cx="6480720" cy="662314"/>
            <a:chOff x="3136212" y="1289857"/>
            <a:chExt cx="6480720" cy="662314"/>
          </a:xfrm>
        </p:grpSpPr>
        <p:sp>
          <p:nvSpPr>
            <p:cNvPr id="70" name="圆角矩形 69"/>
            <p:cNvSpPr/>
            <p:nvPr/>
          </p:nvSpPr>
          <p:spPr>
            <a:xfrm>
              <a:off x="3424244" y="1372111"/>
              <a:ext cx="6192688" cy="41155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/>
                  </a:solidFill>
                  <a:cs typeface="+mn-ea"/>
                  <a:sym typeface="+mn-lt"/>
                </a:rPr>
                <a:t>APP</a:t>
              </a:r>
              <a:r>
                <a:rPr lang="zh-CN" altLang="en-US" sz="3200" dirty="0">
                  <a:solidFill>
                    <a:schemeClr val="bg2"/>
                  </a:solidFill>
                  <a:cs typeface="+mn-ea"/>
                  <a:sym typeface="+mn-lt"/>
                </a:rPr>
                <a:t>开发的工作量和技术难度</a:t>
              </a:r>
              <a:endParaRPr lang="zh-CN" altLang="en-US" sz="32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3136212" y="1289857"/>
              <a:ext cx="576064" cy="662314"/>
              <a:chOff x="3865339" y="1484784"/>
              <a:chExt cx="576064" cy="6623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椭圆 71"/>
              <p:cNvSpPr/>
              <p:nvPr/>
            </p:nvSpPr>
            <p:spPr>
              <a:xfrm>
                <a:off x="3865339" y="1484784"/>
                <a:ext cx="576064" cy="576064"/>
              </a:xfrm>
              <a:prstGeom prst="ellipse">
                <a:avLst/>
              </a:prstGeom>
              <a:solidFill>
                <a:schemeClr val="tx1"/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标题 4"/>
              <p:cNvSpPr txBox="1"/>
              <p:nvPr/>
            </p:nvSpPr>
            <p:spPr>
              <a:xfrm>
                <a:off x="3865339" y="1649292"/>
                <a:ext cx="576064" cy="4978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2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3863752" y="3974335"/>
            <a:ext cx="6480720" cy="662314"/>
            <a:chOff x="3136212" y="1289857"/>
            <a:chExt cx="6480720" cy="662314"/>
          </a:xfrm>
        </p:grpSpPr>
        <p:sp>
          <p:nvSpPr>
            <p:cNvPr id="75" name="圆角矩形 74"/>
            <p:cNvSpPr/>
            <p:nvPr/>
          </p:nvSpPr>
          <p:spPr>
            <a:xfrm>
              <a:off x="3424244" y="1372111"/>
              <a:ext cx="6192688" cy="41155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bg2"/>
                  </a:solidFill>
                  <a:cs typeface="+mn-ea"/>
                  <a:sym typeface="+mn-lt"/>
                </a:rPr>
                <a:t>用户体验和改进效果</a:t>
              </a:r>
              <a:endParaRPr lang="zh-CN" altLang="en-US" sz="32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3136212" y="1289857"/>
              <a:ext cx="576064" cy="662314"/>
              <a:chOff x="3865339" y="1484784"/>
              <a:chExt cx="576064" cy="6623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椭圆 76"/>
              <p:cNvSpPr/>
              <p:nvPr/>
            </p:nvSpPr>
            <p:spPr>
              <a:xfrm>
                <a:off x="3865339" y="1484784"/>
                <a:ext cx="576064" cy="576064"/>
              </a:xfrm>
              <a:prstGeom prst="ellipse">
                <a:avLst/>
              </a:prstGeom>
              <a:solidFill>
                <a:schemeClr val="tx1"/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8" name="标题 4"/>
              <p:cNvSpPr txBox="1"/>
              <p:nvPr/>
            </p:nvSpPr>
            <p:spPr>
              <a:xfrm>
                <a:off x="3865339" y="1649292"/>
                <a:ext cx="576064" cy="4978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007768" y="3079509"/>
            <a:ext cx="6480720" cy="662314"/>
            <a:chOff x="3136212" y="1289857"/>
            <a:chExt cx="6480720" cy="662314"/>
          </a:xfrm>
        </p:grpSpPr>
        <p:sp>
          <p:nvSpPr>
            <p:cNvPr id="80" name="圆角矩形 79"/>
            <p:cNvSpPr/>
            <p:nvPr/>
          </p:nvSpPr>
          <p:spPr>
            <a:xfrm>
              <a:off x="3424244" y="1372111"/>
              <a:ext cx="6192688" cy="411556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bg2"/>
                  </a:solidFill>
                  <a:cs typeface="+mn-ea"/>
                  <a:sym typeface="+mn-lt"/>
                </a:rPr>
                <a:t>测试结果</a:t>
              </a:r>
              <a:endParaRPr lang="zh-CN" altLang="en-US" sz="32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3136212" y="1289857"/>
              <a:ext cx="576064" cy="662314"/>
              <a:chOff x="3865339" y="1484784"/>
              <a:chExt cx="576064" cy="662314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2" name="椭圆 81"/>
              <p:cNvSpPr/>
              <p:nvPr/>
            </p:nvSpPr>
            <p:spPr>
              <a:xfrm>
                <a:off x="3865339" y="1484784"/>
                <a:ext cx="576064" cy="576064"/>
              </a:xfrm>
              <a:prstGeom prst="ellipse">
                <a:avLst/>
              </a:prstGeom>
              <a:solidFill>
                <a:schemeClr val="tx1"/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3" name="标题 4"/>
              <p:cNvSpPr txBox="1"/>
              <p:nvPr/>
            </p:nvSpPr>
            <p:spPr>
              <a:xfrm>
                <a:off x="3865339" y="1649292"/>
                <a:ext cx="576064" cy="49780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3</a:t>
                </a:r>
                <a:endPara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4" grpId="0"/>
          <p:bldP spid="15" grpId="0" bldLvl="0" animBg="1"/>
          <p:bldP spid="15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bldLvl="0" animBg="1"/>
          <p:bldP spid="10" grpId="0" bldLvl="0" animBg="1"/>
          <p:bldP spid="14" grpId="0"/>
          <p:bldP spid="15" grpId="0" bldLvl="0" animBg="1"/>
          <p:bldP spid="15" grpId="1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2680970" y="3754755"/>
            <a:ext cx="6807200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cs typeface="+mn-ea"/>
                <a:sym typeface="+mn-lt"/>
              </a:rPr>
              <a:t>APP的吸引力和可用性</a:t>
            </a:r>
            <a:endParaRPr lang="zh-CN" altLang="en-US" sz="4800" b="1" dirty="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Freeform 27"/>
          <p:cNvSpPr>
            <a:spLocks noEditPoints="1"/>
          </p:cNvSpPr>
          <p:nvPr/>
        </p:nvSpPr>
        <p:spPr bwMode="auto">
          <a:xfrm>
            <a:off x="5426108" y="1817478"/>
            <a:ext cx="1358726" cy="1199728"/>
          </a:xfrm>
          <a:custGeom>
            <a:avLst/>
            <a:gdLst>
              <a:gd name="T0" fmla="*/ 284 w 683"/>
              <a:gd name="T1" fmla="*/ 381 h 601"/>
              <a:gd name="T2" fmla="*/ 595 w 683"/>
              <a:gd name="T3" fmla="*/ 392 h 601"/>
              <a:gd name="T4" fmla="*/ 589 w 683"/>
              <a:gd name="T5" fmla="*/ 359 h 601"/>
              <a:gd name="T6" fmla="*/ 285 w 683"/>
              <a:gd name="T7" fmla="*/ 371 h 601"/>
              <a:gd name="T8" fmla="*/ 589 w 683"/>
              <a:gd name="T9" fmla="*/ 359 h 601"/>
              <a:gd name="T10" fmla="*/ 282 w 683"/>
              <a:gd name="T11" fmla="*/ 338 h 601"/>
              <a:gd name="T12" fmla="*/ 591 w 683"/>
              <a:gd name="T13" fmla="*/ 349 h 601"/>
              <a:gd name="T14" fmla="*/ 269 w 683"/>
              <a:gd name="T15" fmla="*/ 324 h 601"/>
              <a:gd name="T16" fmla="*/ 607 w 683"/>
              <a:gd name="T17" fmla="*/ 408 h 601"/>
              <a:gd name="T18" fmla="*/ 261 w 683"/>
              <a:gd name="T19" fmla="*/ 432 h 601"/>
              <a:gd name="T20" fmla="*/ 242 w 683"/>
              <a:gd name="T21" fmla="*/ 316 h 601"/>
              <a:gd name="T22" fmla="*/ 607 w 683"/>
              <a:gd name="T23" fmla="*/ 300 h 601"/>
              <a:gd name="T24" fmla="*/ 269 w 683"/>
              <a:gd name="T25" fmla="*/ 324 h 601"/>
              <a:gd name="T26" fmla="*/ 345 w 683"/>
              <a:gd name="T27" fmla="*/ 39 h 601"/>
              <a:gd name="T28" fmla="*/ 335 w 683"/>
              <a:gd name="T29" fmla="*/ 3 h 601"/>
              <a:gd name="T30" fmla="*/ 350 w 683"/>
              <a:gd name="T31" fmla="*/ 1 h 601"/>
              <a:gd name="T32" fmla="*/ 411 w 683"/>
              <a:gd name="T33" fmla="*/ 39 h 601"/>
              <a:gd name="T34" fmla="*/ 367 w 683"/>
              <a:gd name="T35" fmla="*/ 56 h 601"/>
              <a:gd name="T36" fmla="*/ 366 w 683"/>
              <a:gd name="T37" fmla="*/ 105 h 601"/>
              <a:gd name="T38" fmla="*/ 353 w 683"/>
              <a:gd name="T39" fmla="*/ 218 h 601"/>
              <a:gd name="T40" fmla="*/ 380 w 683"/>
              <a:gd name="T41" fmla="*/ 107 h 601"/>
              <a:gd name="T42" fmla="*/ 486 w 683"/>
              <a:gd name="T43" fmla="*/ 87 h 601"/>
              <a:gd name="T44" fmla="*/ 441 w 683"/>
              <a:gd name="T45" fmla="*/ 285 h 601"/>
              <a:gd name="T46" fmla="*/ 406 w 683"/>
              <a:gd name="T47" fmla="*/ 285 h 601"/>
              <a:gd name="T48" fmla="*/ 361 w 683"/>
              <a:gd name="T49" fmla="*/ 87 h 601"/>
              <a:gd name="T50" fmla="*/ 430 w 683"/>
              <a:gd name="T51" fmla="*/ 30 h 601"/>
              <a:gd name="T52" fmla="*/ 429 w 683"/>
              <a:gd name="T53" fmla="*/ 88 h 601"/>
              <a:gd name="T54" fmla="*/ 237 w 683"/>
              <a:gd name="T55" fmla="*/ 540 h 601"/>
              <a:gd name="T56" fmla="*/ 637 w 683"/>
              <a:gd name="T57" fmla="*/ 553 h 601"/>
              <a:gd name="T58" fmla="*/ 237 w 683"/>
              <a:gd name="T59" fmla="*/ 540 h 601"/>
              <a:gd name="T60" fmla="*/ 634 w 683"/>
              <a:gd name="T61" fmla="*/ 515 h 601"/>
              <a:gd name="T62" fmla="*/ 239 w 683"/>
              <a:gd name="T63" fmla="*/ 528 h 601"/>
              <a:gd name="T64" fmla="*/ 231 w 683"/>
              <a:gd name="T65" fmla="*/ 491 h 601"/>
              <a:gd name="T66" fmla="*/ 635 w 683"/>
              <a:gd name="T67" fmla="*/ 504 h 601"/>
              <a:gd name="T68" fmla="*/ 231 w 683"/>
              <a:gd name="T69" fmla="*/ 491 h 601"/>
              <a:gd name="T70" fmla="*/ 652 w 683"/>
              <a:gd name="T71" fmla="*/ 570 h 601"/>
              <a:gd name="T72" fmla="*/ 219 w 683"/>
              <a:gd name="T73" fmla="*/ 598 h 601"/>
              <a:gd name="T74" fmla="*/ 683 w 683"/>
              <a:gd name="T75" fmla="*/ 580 h 601"/>
              <a:gd name="T76" fmla="*/ 662 w 683"/>
              <a:gd name="T77" fmla="*/ 447 h 601"/>
              <a:gd name="T78" fmla="*/ 219 w 683"/>
              <a:gd name="T79" fmla="*/ 475 h 601"/>
              <a:gd name="T80" fmla="*/ 223 w 683"/>
              <a:gd name="T81" fmla="*/ 189 h 601"/>
              <a:gd name="T82" fmla="*/ 103 w 683"/>
              <a:gd name="T83" fmla="*/ 549 h 601"/>
              <a:gd name="T84" fmla="*/ 223 w 683"/>
              <a:gd name="T85" fmla="*/ 189 h 601"/>
              <a:gd name="T86" fmla="*/ 72 w 683"/>
              <a:gd name="T87" fmla="*/ 534 h 601"/>
              <a:gd name="T88" fmla="*/ 213 w 683"/>
              <a:gd name="T89" fmla="*/ 187 h 601"/>
              <a:gd name="T90" fmla="*/ 183 w 683"/>
              <a:gd name="T91" fmla="*/ 168 h 601"/>
              <a:gd name="T92" fmla="*/ 62 w 683"/>
              <a:gd name="T93" fmla="*/ 531 h 601"/>
              <a:gd name="T94" fmla="*/ 183 w 683"/>
              <a:gd name="T95" fmla="*/ 168 h 601"/>
              <a:gd name="T96" fmla="*/ 114 w 683"/>
              <a:gd name="T97" fmla="*/ 568 h 601"/>
              <a:gd name="T98" fmla="*/ 280 w 683"/>
              <a:gd name="T99" fmla="*/ 192 h 601"/>
              <a:gd name="T100" fmla="*/ 112 w 683"/>
              <a:gd name="T101" fmla="*/ 597 h 601"/>
              <a:gd name="T102" fmla="*/ 4 w 683"/>
              <a:gd name="T103" fmla="*/ 536 h 601"/>
              <a:gd name="T104" fmla="*/ 173 w 683"/>
              <a:gd name="T105" fmla="*/ 152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83" h="601">
                <a:moveTo>
                  <a:pt x="591" y="381"/>
                </a:moveTo>
                <a:lnTo>
                  <a:pt x="284" y="381"/>
                </a:lnTo>
                <a:cubicBezTo>
                  <a:pt x="284" y="385"/>
                  <a:pt x="283" y="389"/>
                  <a:pt x="282" y="392"/>
                </a:cubicBezTo>
                <a:lnTo>
                  <a:pt x="595" y="392"/>
                </a:lnTo>
                <a:cubicBezTo>
                  <a:pt x="593" y="389"/>
                  <a:pt x="592" y="385"/>
                  <a:pt x="591" y="381"/>
                </a:cubicBezTo>
                <a:close/>
                <a:moveTo>
                  <a:pt x="589" y="359"/>
                </a:moveTo>
                <a:lnTo>
                  <a:pt x="285" y="359"/>
                </a:lnTo>
                <a:cubicBezTo>
                  <a:pt x="285" y="363"/>
                  <a:pt x="285" y="367"/>
                  <a:pt x="285" y="371"/>
                </a:cubicBezTo>
                <a:lnTo>
                  <a:pt x="589" y="371"/>
                </a:lnTo>
                <a:cubicBezTo>
                  <a:pt x="588" y="367"/>
                  <a:pt x="588" y="363"/>
                  <a:pt x="589" y="359"/>
                </a:cubicBezTo>
                <a:close/>
                <a:moveTo>
                  <a:pt x="595" y="338"/>
                </a:moveTo>
                <a:lnTo>
                  <a:pt x="282" y="338"/>
                </a:lnTo>
                <a:cubicBezTo>
                  <a:pt x="283" y="342"/>
                  <a:pt x="284" y="345"/>
                  <a:pt x="284" y="349"/>
                </a:cubicBezTo>
                <a:lnTo>
                  <a:pt x="591" y="349"/>
                </a:lnTo>
                <a:cubicBezTo>
                  <a:pt x="592" y="345"/>
                  <a:pt x="593" y="341"/>
                  <a:pt x="595" y="338"/>
                </a:cubicBezTo>
                <a:close/>
                <a:moveTo>
                  <a:pt x="269" y="324"/>
                </a:moveTo>
                <a:lnTo>
                  <a:pt x="269" y="408"/>
                </a:lnTo>
                <a:lnTo>
                  <a:pt x="607" y="408"/>
                </a:lnTo>
                <a:lnTo>
                  <a:pt x="607" y="432"/>
                </a:lnTo>
                <a:lnTo>
                  <a:pt x="261" y="432"/>
                </a:lnTo>
                <a:cubicBezTo>
                  <a:pt x="251" y="432"/>
                  <a:pt x="242" y="425"/>
                  <a:pt x="242" y="416"/>
                </a:cubicBezTo>
                <a:lnTo>
                  <a:pt x="242" y="316"/>
                </a:lnTo>
                <a:cubicBezTo>
                  <a:pt x="242" y="307"/>
                  <a:pt x="251" y="300"/>
                  <a:pt x="261" y="300"/>
                </a:cubicBezTo>
                <a:lnTo>
                  <a:pt x="607" y="300"/>
                </a:lnTo>
                <a:lnTo>
                  <a:pt x="607" y="324"/>
                </a:lnTo>
                <a:lnTo>
                  <a:pt x="269" y="324"/>
                </a:lnTo>
                <a:close/>
                <a:moveTo>
                  <a:pt x="367" y="56"/>
                </a:moveTo>
                <a:cubicBezTo>
                  <a:pt x="354" y="55"/>
                  <a:pt x="348" y="48"/>
                  <a:pt x="345" y="39"/>
                </a:cubicBezTo>
                <a:cubicBezTo>
                  <a:pt x="342" y="31"/>
                  <a:pt x="343" y="26"/>
                  <a:pt x="343" y="18"/>
                </a:cubicBezTo>
                <a:cubicBezTo>
                  <a:pt x="342" y="8"/>
                  <a:pt x="336" y="5"/>
                  <a:pt x="335" y="3"/>
                </a:cubicBezTo>
                <a:cubicBezTo>
                  <a:pt x="335" y="2"/>
                  <a:pt x="337" y="1"/>
                  <a:pt x="341" y="1"/>
                </a:cubicBezTo>
                <a:cubicBezTo>
                  <a:pt x="344" y="1"/>
                  <a:pt x="347" y="0"/>
                  <a:pt x="350" y="1"/>
                </a:cubicBezTo>
                <a:cubicBezTo>
                  <a:pt x="356" y="1"/>
                  <a:pt x="365" y="2"/>
                  <a:pt x="366" y="2"/>
                </a:cubicBezTo>
                <a:cubicBezTo>
                  <a:pt x="385" y="6"/>
                  <a:pt x="409" y="16"/>
                  <a:pt x="411" y="39"/>
                </a:cubicBezTo>
                <a:cubicBezTo>
                  <a:pt x="413" y="49"/>
                  <a:pt x="412" y="61"/>
                  <a:pt x="402" y="65"/>
                </a:cubicBezTo>
                <a:cubicBezTo>
                  <a:pt x="395" y="55"/>
                  <a:pt x="378" y="57"/>
                  <a:pt x="367" y="56"/>
                </a:cubicBezTo>
                <a:close/>
                <a:moveTo>
                  <a:pt x="394" y="102"/>
                </a:moveTo>
                <a:cubicBezTo>
                  <a:pt x="385" y="99"/>
                  <a:pt x="378" y="99"/>
                  <a:pt x="366" y="105"/>
                </a:cubicBezTo>
                <a:cubicBezTo>
                  <a:pt x="342" y="116"/>
                  <a:pt x="331" y="144"/>
                  <a:pt x="333" y="169"/>
                </a:cubicBezTo>
                <a:cubicBezTo>
                  <a:pt x="334" y="186"/>
                  <a:pt x="341" y="205"/>
                  <a:pt x="353" y="218"/>
                </a:cubicBezTo>
                <a:cubicBezTo>
                  <a:pt x="349" y="207"/>
                  <a:pt x="346" y="195"/>
                  <a:pt x="345" y="184"/>
                </a:cubicBezTo>
                <a:cubicBezTo>
                  <a:pt x="343" y="154"/>
                  <a:pt x="354" y="121"/>
                  <a:pt x="380" y="107"/>
                </a:cubicBezTo>
                <a:cubicBezTo>
                  <a:pt x="385" y="105"/>
                  <a:pt x="390" y="103"/>
                  <a:pt x="394" y="102"/>
                </a:cubicBezTo>
                <a:close/>
                <a:moveTo>
                  <a:pt x="486" y="87"/>
                </a:moveTo>
                <a:cubicBezTo>
                  <a:pt x="519" y="102"/>
                  <a:pt x="539" y="139"/>
                  <a:pt x="537" y="182"/>
                </a:cubicBezTo>
                <a:cubicBezTo>
                  <a:pt x="533" y="239"/>
                  <a:pt x="490" y="285"/>
                  <a:pt x="441" y="285"/>
                </a:cubicBezTo>
                <a:cubicBezTo>
                  <a:pt x="435" y="285"/>
                  <a:pt x="429" y="280"/>
                  <a:pt x="424" y="278"/>
                </a:cubicBezTo>
                <a:cubicBezTo>
                  <a:pt x="418" y="280"/>
                  <a:pt x="412" y="285"/>
                  <a:pt x="406" y="285"/>
                </a:cubicBezTo>
                <a:cubicBezTo>
                  <a:pt x="357" y="285"/>
                  <a:pt x="315" y="239"/>
                  <a:pt x="311" y="182"/>
                </a:cubicBezTo>
                <a:cubicBezTo>
                  <a:pt x="308" y="139"/>
                  <a:pt x="329" y="102"/>
                  <a:pt x="361" y="87"/>
                </a:cubicBezTo>
                <a:cubicBezTo>
                  <a:pt x="385" y="75"/>
                  <a:pt x="397" y="79"/>
                  <a:pt x="417" y="88"/>
                </a:cubicBezTo>
                <a:cubicBezTo>
                  <a:pt x="415" y="72"/>
                  <a:pt x="414" y="48"/>
                  <a:pt x="430" y="30"/>
                </a:cubicBezTo>
                <a:cubicBezTo>
                  <a:pt x="434" y="28"/>
                  <a:pt x="443" y="32"/>
                  <a:pt x="443" y="40"/>
                </a:cubicBezTo>
                <a:cubicBezTo>
                  <a:pt x="430" y="55"/>
                  <a:pt x="429" y="76"/>
                  <a:pt x="429" y="88"/>
                </a:cubicBezTo>
                <a:cubicBezTo>
                  <a:pt x="450" y="79"/>
                  <a:pt x="462" y="75"/>
                  <a:pt x="486" y="87"/>
                </a:cubicBezTo>
                <a:close/>
                <a:moveTo>
                  <a:pt x="237" y="540"/>
                </a:moveTo>
                <a:lnTo>
                  <a:pt x="635" y="540"/>
                </a:lnTo>
                <a:cubicBezTo>
                  <a:pt x="635" y="544"/>
                  <a:pt x="636" y="549"/>
                  <a:pt x="637" y="553"/>
                </a:cubicBezTo>
                <a:lnTo>
                  <a:pt x="231" y="553"/>
                </a:lnTo>
                <a:cubicBezTo>
                  <a:pt x="234" y="549"/>
                  <a:pt x="236" y="545"/>
                  <a:pt x="237" y="540"/>
                </a:cubicBezTo>
                <a:close/>
                <a:moveTo>
                  <a:pt x="239" y="515"/>
                </a:moveTo>
                <a:lnTo>
                  <a:pt x="634" y="515"/>
                </a:lnTo>
                <a:cubicBezTo>
                  <a:pt x="634" y="520"/>
                  <a:pt x="634" y="524"/>
                  <a:pt x="634" y="528"/>
                </a:cubicBezTo>
                <a:lnTo>
                  <a:pt x="239" y="528"/>
                </a:lnTo>
                <a:cubicBezTo>
                  <a:pt x="240" y="524"/>
                  <a:pt x="240" y="520"/>
                  <a:pt x="239" y="515"/>
                </a:cubicBezTo>
                <a:close/>
                <a:moveTo>
                  <a:pt x="231" y="491"/>
                </a:moveTo>
                <a:lnTo>
                  <a:pt x="637" y="491"/>
                </a:lnTo>
                <a:cubicBezTo>
                  <a:pt x="636" y="495"/>
                  <a:pt x="635" y="499"/>
                  <a:pt x="635" y="504"/>
                </a:cubicBezTo>
                <a:lnTo>
                  <a:pt x="237" y="504"/>
                </a:lnTo>
                <a:cubicBezTo>
                  <a:pt x="236" y="499"/>
                  <a:pt x="234" y="495"/>
                  <a:pt x="231" y="491"/>
                </a:cubicBezTo>
                <a:close/>
                <a:moveTo>
                  <a:pt x="652" y="475"/>
                </a:moveTo>
                <a:lnTo>
                  <a:pt x="652" y="570"/>
                </a:lnTo>
                <a:lnTo>
                  <a:pt x="219" y="570"/>
                </a:lnTo>
                <a:lnTo>
                  <a:pt x="219" y="598"/>
                </a:lnTo>
                <a:lnTo>
                  <a:pt x="662" y="598"/>
                </a:lnTo>
                <a:cubicBezTo>
                  <a:pt x="674" y="598"/>
                  <a:pt x="683" y="590"/>
                  <a:pt x="683" y="580"/>
                </a:cubicBezTo>
                <a:lnTo>
                  <a:pt x="683" y="465"/>
                </a:lnTo>
                <a:cubicBezTo>
                  <a:pt x="683" y="455"/>
                  <a:pt x="674" y="447"/>
                  <a:pt x="662" y="447"/>
                </a:cubicBezTo>
                <a:lnTo>
                  <a:pt x="219" y="447"/>
                </a:lnTo>
                <a:lnTo>
                  <a:pt x="219" y="475"/>
                </a:lnTo>
                <a:lnTo>
                  <a:pt x="652" y="475"/>
                </a:lnTo>
                <a:close/>
                <a:moveTo>
                  <a:pt x="223" y="189"/>
                </a:moveTo>
                <a:lnTo>
                  <a:pt x="93" y="543"/>
                </a:lnTo>
                <a:cubicBezTo>
                  <a:pt x="97" y="545"/>
                  <a:pt x="100" y="547"/>
                  <a:pt x="103" y="549"/>
                </a:cubicBezTo>
                <a:lnTo>
                  <a:pt x="236" y="188"/>
                </a:lnTo>
                <a:cubicBezTo>
                  <a:pt x="232" y="189"/>
                  <a:pt x="228" y="189"/>
                  <a:pt x="223" y="189"/>
                </a:cubicBezTo>
                <a:close/>
                <a:moveTo>
                  <a:pt x="201" y="183"/>
                </a:moveTo>
                <a:lnTo>
                  <a:pt x="72" y="534"/>
                </a:lnTo>
                <a:cubicBezTo>
                  <a:pt x="76" y="535"/>
                  <a:pt x="79" y="537"/>
                  <a:pt x="83" y="538"/>
                </a:cubicBezTo>
                <a:lnTo>
                  <a:pt x="213" y="187"/>
                </a:lnTo>
                <a:cubicBezTo>
                  <a:pt x="209" y="186"/>
                  <a:pt x="205" y="185"/>
                  <a:pt x="201" y="183"/>
                </a:cubicBezTo>
                <a:close/>
                <a:moveTo>
                  <a:pt x="183" y="168"/>
                </a:moveTo>
                <a:lnTo>
                  <a:pt x="50" y="529"/>
                </a:lnTo>
                <a:cubicBezTo>
                  <a:pt x="53" y="530"/>
                  <a:pt x="57" y="531"/>
                  <a:pt x="62" y="531"/>
                </a:cubicBezTo>
                <a:lnTo>
                  <a:pt x="192" y="177"/>
                </a:lnTo>
                <a:cubicBezTo>
                  <a:pt x="189" y="175"/>
                  <a:pt x="185" y="172"/>
                  <a:pt x="183" y="168"/>
                </a:cubicBezTo>
                <a:close/>
                <a:moveTo>
                  <a:pt x="31" y="537"/>
                </a:moveTo>
                <a:lnTo>
                  <a:pt x="114" y="568"/>
                </a:lnTo>
                <a:lnTo>
                  <a:pt x="256" y="183"/>
                </a:lnTo>
                <a:lnTo>
                  <a:pt x="280" y="192"/>
                </a:lnTo>
                <a:lnTo>
                  <a:pt x="135" y="585"/>
                </a:lnTo>
                <a:cubicBezTo>
                  <a:pt x="131" y="595"/>
                  <a:pt x="121" y="601"/>
                  <a:pt x="112" y="597"/>
                </a:cubicBezTo>
                <a:lnTo>
                  <a:pt x="13" y="561"/>
                </a:lnTo>
                <a:cubicBezTo>
                  <a:pt x="4" y="558"/>
                  <a:pt x="0" y="547"/>
                  <a:pt x="4" y="536"/>
                </a:cubicBezTo>
                <a:lnTo>
                  <a:pt x="149" y="144"/>
                </a:lnTo>
                <a:lnTo>
                  <a:pt x="173" y="152"/>
                </a:lnTo>
                <a:lnTo>
                  <a:pt x="31" y="5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47" name="等腰三角形 46"/>
          <p:cNvSpPr>
            <a:spLocks noChangeAspect="1"/>
          </p:cNvSpPr>
          <p:nvPr/>
        </p:nvSpPr>
        <p:spPr>
          <a:xfrm rot="10800000" flipV="1">
            <a:off x="2710154" y="813207"/>
            <a:ext cx="555013" cy="478461"/>
          </a:xfrm>
          <a:prstGeom prst="triangl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bldLvl="0" animBg="1"/>
      <p:bldP spid="47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2968238" y="3754788"/>
            <a:ext cx="6255526" cy="1567180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cs typeface="+mn-ea"/>
                <a:sym typeface="+mn-lt"/>
              </a:rPr>
              <a:t>APP开发的工作量和主要技术</a:t>
            </a:r>
            <a:endParaRPr lang="zh-CN" altLang="en-US" sz="4800" b="1" dirty="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Freeform 6"/>
          <p:cNvSpPr>
            <a:spLocks noEditPoints="1"/>
          </p:cNvSpPr>
          <p:nvPr/>
        </p:nvSpPr>
        <p:spPr bwMode="auto">
          <a:xfrm>
            <a:off x="5482035" y="1853464"/>
            <a:ext cx="1257867" cy="1257867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49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7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9590" y="1025525"/>
            <a:ext cx="5972810" cy="43872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1680" y="168275"/>
            <a:ext cx="520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XUI</a:t>
            </a:r>
            <a:r>
              <a:rPr lang="zh-CN" altLang="en-US" sz="4000" b="1"/>
              <a:t>组件库</a:t>
            </a:r>
            <a:endParaRPr lang="zh-CN" altLang="en-US" sz="40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55" y="168275"/>
            <a:ext cx="2851785" cy="6181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8170" y="1332230"/>
            <a:ext cx="40157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/>
              <a:t>recycleBanner</a:t>
            </a: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/>
              <a:t>multipleStatusView</a:t>
            </a: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/>
              <a:t>smartRefreshLayout</a:t>
            </a: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b="1"/>
              <a:t>XpopUp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/>
              <a:t>......</a:t>
            </a:r>
            <a:endParaRPr lang="en-US" altLang="zh-CN" sz="24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80" y="168910"/>
            <a:ext cx="2854960" cy="6187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380" y="168910"/>
            <a:ext cx="2847340" cy="6170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380" y="167640"/>
            <a:ext cx="2847340" cy="6172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0" y="168910"/>
            <a:ext cx="284734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2745" y="1243965"/>
            <a:ext cx="6807200" cy="5092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/>
              <a:t>特点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支持assets下“corepage.json”静态配置Fragment页面信息。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支持Application中动态配置Fragment页面信息。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支持通过注解@Page的方式动态自动配置页面信息。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支持自定义Fragment页面信息配置。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支持4种默认Fragment页面切换动画。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支持Fragment页面间参数传递。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支持Fragment页面属性保存。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支持Fragment页面的onKeyDown、onFragmentResult等生命周期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支持Fragment和Fragment页面自由跳转以及数据交互。</a:t>
            </a:r>
            <a:endParaRPr lang="zh-CN" altLang="en-US" sz="2000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/>
              <a:t>支持导航栏通过注解的方式自动添加及设置。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741680" y="168275"/>
            <a:ext cx="52057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/>
              <a:t>XPage</a:t>
            </a:r>
            <a:r>
              <a:rPr lang="zh-CN" altLang="en-US" sz="4000" b="1"/>
              <a:t>组件库</a:t>
            </a:r>
            <a:endParaRPr lang="zh-CN" altLang="en-US" sz="4000" b="1"/>
          </a:p>
        </p:txBody>
      </p:sp>
      <p:pic>
        <p:nvPicPr>
          <p:cNvPr id="7" name="图片 6" descr="ZRQ85IrlDVPkTdwKzm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1045" y="292735"/>
            <a:ext cx="2688590" cy="5536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310" y="2492375"/>
            <a:ext cx="3274695" cy="3863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30" y="292735"/>
            <a:ext cx="4984115" cy="2065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9235" y="612140"/>
            <a:ext cx="654113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Butterknife</a:t>
            </a:r>
            <a:endParaRPr lang="en-US" altLang="zh-CN" sz="3600" b="1"/>
          </a:p>
          <a:p>
            <a:pPr indent="457200" fontAlgn="auto"/>
            <a:r>
              <a:rPr lang="zh-CN" altLang="en-US"/>
              <a:t>实现</a:t>
            </a:r>
            <a:r>
              <a:rPr lang="en-US" altLang="zh-CN"/>
              <a:t>UI</a:t>
            </a:r>
            <a:r>
              <a:rPr lang="zh-CN" altLang="en-US"/>
              <a:t>组件的快速绑定</a:t>
            </a:r>
            <a:endParaRPr lang="zh-CN" altLang="en-US"/>
          </a:p>
          <a:p>
            <a:pPr indent="457200" fontAlgn="auto"/>
            <a:endParaRPr lang="en-US" altLang="zh-CN" sz="3600" b="1"/>
          </a:p>
          <a:p>
            <a:r>
              <a:rPr lang="en-US" altLang="zh-CN" sz="3600" b="1"/>
              <a:t>Bmob</a:t>
            </a:r>
            <a:r>
              <a:rPr lang="zh-CN" altLang="en-US" sz="3600" b="1"/>
              <a:t>后端云</a:t>
            </a:r>
            <a:endParaRPr lang="zh-CN" altLang="en-US" sz="3600" b="1"/>
          </a:p>
          <a:p>
            <a:pPr indent="457200" algn="l">
              <a:buClrTx/>
              <a:buSzTx/>
              <a:buFontTx/>
            </a:pPr>
            <a:r>
              <a:rPr lang="zh-CN" altLang="en-US"/>
              <a:t>网络数据库</a:t>
            </a:r>
            <a:endParaRPr lang="zh-CN" altLang="en-US"/>
          </a:p>
          <a:p>
            <a:endParaRPr lang="zh-CN" altLang="en-US" sz="3600" b="1"/>
          </a:p>
          <a:p>
            <a:r>
              <a:rPr lang="en-US" altLang="zh-CN" sz="3600" b="1"/>
              <a:t>AsyncTask + </a:t>
            </a:r>
            <a:r>
              <a:rPr lang="zh-CN" altLang="en-US" sz="3600" b="1"/>
              <a:t>网络爬虫</a:t>
            </a:r>
            <a:endParaRPr lang="zh-CN" altLang="en-US" sz="3600" b="1"/>
          </a:p>
          <a:p>
            <a:pPr indent="457200" algn="l">
              <a:buClrTx/>
              <a:buSzTx/>
              <a:buFontTx/>
            </a:pPr>
            <a:r>
              <a:rPr lang="zh-CN" altLang="en-US"/>
              <a:t>资讯爬取</a:t>
            </a:r>
            <a:endParaRPr lang="zh-CN" altLang="en-US"/>
          </a:p>
          <a:p>
            <a:pPr indent="457200" algn="l">
              <a:buClrTx/>
              <a:buSzTx/>
              <a:buFontTx/>
            </a:pPr>
            <a:endParaRPr lang="en-US" altLang="zh-CN" b="1"/>
          </a:p>
          <a:p>
            <a:pPr algn="l">
              <a:buClrTx/>
              <a:buSzTx/>
              <a:buFontTx/>
            </a:pPr>
            <a:r>
              <a:rPr lang="en-US" altLang="zh-CN" sz="3600" b="1">
                <a:sym typeface="+mn-ea"/>
              </a:rPr>
              <a:t>Agentweb</a:t>
            </a:r>
            <a:endParaRPr lang="en-US" altLang="zh-CN" sz="3600" b="1">
              <a:sym typeface="+mn-ea"/>
            </a:endParaRPr>
          </a:p>
          <a:p>
            <a:pPr indent="457200" algn="l">
              <a:buClrTx/>
              <a:buSzTx/>
              <a:buFontTx/>
            </a:pPr>
            <a:r>
              <a:rPr lang="zh-CN" altLang="en-US" sz="1800"/>
              <a:t>提供了 Android WebView 一系列的问题解决方案 ，并且轻量和极度灵活</a:t>
            </a: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2725" y="1457960"/>
            <a:ext cx="5140325" cy="3140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370" y="367030"/>
            <a:ext cx="4812030" cy="4657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44619"/>
          <a:stretch>
            <a:fillRect/>
          </a:stretch>
        </p:blipFill>
        <p:spPr>
          <a:xfrm>
            <a:off x="6562725" y="1189355"/>
            <a:ext cx="4362450" cy="3676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455" y="237490"/>
            <a:ext cx="2944495" cy="638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945513" y="1329529"/>
            <a:ext cx="2300976" cy="2307326"/>
            <a:chOff x="6609209" y="790981"/>
            <a:chExt cx="2301875" cy="23082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Oval 5"/>
            <p:cNvSpPr>
              <a:spLocks noChangeArrowheads="1"/>
            </p:cNvSpPr>
            <p:nvPr/>
          </p:nvSpPr>
          <p:spPr bwMode="auto">
            <a:xfrm>
              <a:off x="6609209" y="790981"/>
              <a:ext cx="2301875" cy="2308226"/>
            </a:xfrm>
            <a:prstGeom prst="ellipse">
              <a:avLst/>
            </a:prstGeom>
            <a:solidFill>
              <a:srgbClr val="FFFFFF"/>
            </a:solidFill>
            <a:ln w="57150">
              <a:noFill/>
              <a:round/>
            </a:ln>
            <a:effectLst>
              <a:innerShdw blurRad="114300">
                <a:prstClr val="black"/>
              </a:innerShdw>
            </a:effectLst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"/>
            <p:cNvSpPr>
              <a:spLocks noEditPoints="1"/>
            </p:cNvSpPr>
            <p:nvPr/>
          </p:nvSpPr>
          <p:spPr bwMode="auto">
            <a:xfrm>
              <a:off x="6733034" y="914806"/>
              <a:ext cx="2054225" cy="2058988"/>
            </a:xfrm>
            <a:custGeom>
              <a:avLst/>
              <a:gdLst>
                <a:gd name="T0" fmla="*/ 1653 w 3306"/>
                <a:gd name="T1" fmla="*/ 0 h 3306"/>
                <a:gd name="T2" fmla="*/ 3306 w 3306"/>
                <a:gd name="T3" fmla="*/ 1653 h 3306"/>
                <a:gd name="T4" fmla="*/ 1653 w 3306"/>
                <a:gd name="T5" fmla="*/ 3306 h 3306"/>
                <a:gd name="T6" fmla="*/ 0 w 3306"/>
                <a:gd name="T7" fmla="*/ 1653 h 3306"/>
                <a:gd name="T8" fmla="*/ 1653 w 3306"/>
                <a:gd name="T9" fmla="*/ 0 h 3306"/>
                <a:gd name="T10" fmla="*/ 1653 w 3306"/>
                <a:gd name="T11" fmla="*/ 112 h 3306"/>
                <a:gd name="T12" fmla="*/ 3193 w 3306"/>
                <a:gd name="T13" fmla="*/ 1653 h 3306"/>
                <a:gd name="T14" fmla="*/ 1653 w 3306"/>
                <a:gd name="T15" fmla="*/ 3193 h 3306"/>
                <a:gd name="T16" fmla="*/ 112 w 3306"/>
                <a:gd name="T17" fmla="*/ 1653 h 3306"/>
                <a:gd name="T18" fmla="*/ 1653 w 3306"/>
                <a:gd name="T19" fmla="*/ 112 h 3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06" h="3306">
                  <a:moveTo>
                    <a:pt x="1653" y="0"/>
                  </a:moveTo>
                  <a:cubicBezTo>
                    <a:pt x="2565" y="0"/>
                    <a:pt x="3306" y="740"/>
                    <a:pt x="3306" y="1653"/>
                  </a:cubicBezTo>
                  <a:cubicBezTo>
                    <a:pt x="3306" y="2565"/>
                    <a:pt x="2565" y="3306"/>
                    <a:pt x="1653" y="3306"/>
                  </a:cubicBezTo>
                  <a:cubicBezTo>
                    <a:pt x="740" y="3306"/>
                    <a:pt x="0" y="2565"/>
                    <a:pt x="0" y="1653"/>
                  </a:cubicBezTo>
                  <a:cubicBezTo>
                    <a:pt x="0" y="740"/>
                    <a:pt x="740" y="0"/>
                    <a:pt x="1653" y="0"/>
                  </a:cubicBezTo>
                  <a:close/>
                  <a:moveTo>
                    <a:pt x="1653" y="112"/>
                  </a:moveTo>
                  <a:cubicBezTo>
                    <a:pt x="2503" y="112"/>
                    <a:pt x="3193" y="802"/>
                    <a:pt x="3193" y="1653"/>
                  </a:cubicBezTo>
                  <a:cubicBezTo>
                    <a:pt x="3193" y="2503"/>
                    <a:pt x="2503" y="3193"/>
                    <a:pt x="1653" y="3193"/>
                  </a:cubicBezTo>
                  <a:cubicBezTo>
                    <a:pt x="802" y="3193"/>
                    <a:pt x="112" y="2503"/>
                    <a:pt x="112" y="1653"/>
                  </a:cubicBezTo>
                  <a:cubicBezTo>
                    <a:pt x="112" y="802"/>
                    <a:pt x="802" y="112"/>
                    <a:pt x="1653" y="1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294A5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2968238" y="3754788"/>
            <a:ext cx="6255526" cy="828675"/>
          </a:xfrm>
          <a:prstGeom prst="rect">
            <a:avLst/>
          </a:prstGeom>
          <a:noFill/>
        </p:spPr>
        <p:txBody>
          <a:bodyPr wrap="square" lIns="91398" tIns="45699" rIns="91398" bIns="4569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800" b="1" dirty="0">
                <a:cs typeface="+mn-ea"/>
                <a:sym typeface="+mn-lt"/>
              </a:rPr>
              <a:t>测试结果</a:t>
            </a:r>
            <a:endParaRPr lang="zh-CN" altLang="en-US" sz="4800" b="1" dirty="0">
              <a:cs typeface="+mn-ea"/>
              <a:sym typeface="+mn-lt"/>
            </a:endParaRP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2640966" y="4570469"/>
            <a:ext cx="69100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等腰三角形 45"/>
          <p:cNvSpPr>
            <a:spLocks noChangeAspect="1"/>
          </p:cNvSpPr>
          <p:nvPr/>
        </p:nvSpPr>
        <p:spPr>
          <a:xfrm rot="10800000" flipV="1">
            <a:off x="5853805" y="813207"/>
            <a:ext cx="555013" cy="478461"/>
          </a:xfrm>
          <a:prstGeom prst="triangl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5" name="等腰三角形 54"/>
          <p:cNvSpPr>
            <a:spLocks noChangeAspect="1"/>
          </p:cNvSpPr>
          <p:nvPr/>
        </p:nvSpPr>
        <p:spPr>
          <a:xfrm rot="10800000" flipV="1">
            <a:off x="2710154" y="813207"/>
            <a:ext cx="555013" cy="478461"/>
          </a:xfrm>
          <a:prstGeom prst="triangl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4" name="等腰三角形 63"/>
          <p:cNvSpPr>
            <a:spLocks noChangeAspect="1"/>
          </p:cNvSpPr>
          <p:nvPr/>
        </p:nvSpPr>
        <p:spPr>
          <a:xfrm rot="10800000" flipV="1">
            <a:off x="2710154" y="813207"/>
            <a:ext cx="555013" cy="478461"/>
          </a:xfrm>
          <a:prstGeom prst="triangl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2" name="等腰三角形 71"/>
          <p:cNvSpPr>
            <a:spLocks noChangeAspect="1"/>
          </p:cNvSpPr>
          <p:nvPr/>
        </p:nvSpPr>
        <p:spPr>
          <a:xfrm rot="10800000" flipV="1">
            <a:off x="2710154" y="813207"/>
            <a:ext cx="555013" cy="478461"/>
          </a:xfrm>
          <a:prstGeom prst="triangle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8" name="Freeform 11"/>
          <p:cNvSpPr>
            <a:spLocks noEditPoints="1"/>
          </p:cNvSpPr>
          <p:nvPr/>
        </p:nvSpPr>
        <p:spPr bwMode="auto">
          <a:xfrm>
            <a:off x="5602634" y="1809383"/>
            <a:ext cx="986729" cy="1346030"/>
          </a:xfrm>
          <a:custGeom>
            <a:avLst/>
            <a:gdLst>
              <a:gd name="T0" fmla="*/ 90 w 446"/>
              <a:gd name="T1" fmla="*/ 226 h 608"/>
              <a:gd name="T2" fmla="*/ 137 w 446"/>
              <a:gd name="T3" fmla="*/ 337 h 608"/>
              <a:gd name="T4" fmla="*/ 175 w 446"/>
              <a:gd name="T5" fmla="*/ 425 h 608"/>
              <a:gd name="T6" fmla="*/ 261 w 446"/>
              <a:gd name="T7" fmla="*/ 428 h 608"/>
              <a:gd name="T8" fmla="*/ 280 w 446"/>
              <a:gd name="T9" fmla="*/ 393 h 608"/>
              <a:gd name="T10" fmla="*/ 328 w 446"/>
              <a:gd name="T11" fmla="*/ 304 h 608"/>
              <a:gd name="T12" fmla="*/ 223 w 446"/>
              <a:gd name="T13" fmla="*/ 93 h 608"/>
              <a:gd name="T14" fmla="*/ 184 w 446"/>
              <a:gd name="T15" fmla="*/ 456 h 608"/>
              <a:gd name="T16" fmla="*/ 141 w 446"/>
              <a:gd name="T17" fmla="*/ 405 h 608"/>
              <a:gd name="T18" fmla="*/ 94 w 446"/>
              <a:gd name="T19" fmla="*/ 319 h 608"/>
              <a:gd name="T20" fmla="*/ 223 w 446"/>
              <a:gd name="T21" fmla="*/ 65 h 608"/>
              <a:gd name="T22" fmla="*/ 351 w 446"/>
              <a:gd name="T23" fmla="*/ 319 h 608"/>
              <a:gd name="T24" fmla="*/ 305 w 446"/>
              <a:gd name="T25" fmla="*/ 405 h 608"/>
              <a:gd name="T26" fmla="*/ 261 w 446"/>
              <a:gd name="T27" fmla="*/ 456 h 608"/>
              <a:gd name="T28" fmla="*/ 159 w 446"/>
              <a:gd name="T29" fmla="*/ 545 h 608"/>
              <a:gd name="T30" fmla="*/ 267 w 446"/>
              <a:gd name="T31" fmla="*/ 566 h 608"/>
              <a:gd name="T32" fmla="*/ 267 w 446"/>
              <a:gd name="T33" fmla="*/ 524 h 608"/>
              <a:gd name="T34" fmla="*/ 172 w 446"/>
              <a:gd name="T35" fmla="*/ 558 h 608"/>
              <a:gd name="T36" fmla="*/ 276 w 446"/>
              <a:gd name="T37" fmla="*/ 558 h 608"/>
              <a:gd name="T38" fmla="*/ 289 w 446"/>
              <a:gd name="T39" fmla="*/ 545 h 608"/>
              <a:gd name="T40" fmla="*/ 159 w 446"/>
              <a:gd name="T41" fmla="*/ 480 h 608"/>
              <a:gd name="T42" fmla="*/ 289 w 446"/>
              <a:gd name="T43" fmla="*/ 545 h 608"/>
              <a:gd name="T44" fmla="*/ 287 w 446"/>
              <a:gd name="T45" fmla="*/ 254 h 608"/>
              <a:gd name="T46" fmla="*/ 244 w 446"/>
              <a:gd name="T47" fmla="*/ 298 h 608"/>
              <a:gd name="T48" fmla="*/ 202 w 446"/>
              <a:gd name="T49" fmla="*/ 298 h 608"/>
              <a:gd name="T50" fmla="*/ 158 w 446"/>
              <a:gd name="T51" fmla="*/ 254 h 608"/>
              <a:gd name="T52" fmla="*/ 158 w 446"/>
              <a:gd name="T53" fmla="*/ 212 h 608"/>
              <a:gd name="T54" fmla="*/ 202 w 446"/>
              <a:gd name="T55" fmla="*/ 168 h 608"/>
              <a:gd name="T56" fmla="*/ 244 w 446"/>
              <a:gd name="T57" fmla="*/ 168 h 608"/>
              <a:gd name="T58" fmla="*/ 287 w 446"/>
              <a:gd name="T59" fmla="*/ 212 h 608"/>
              <a:gd name="T60" fmla="*/ 428 w 446"/>
              <a:gd name="T61" fmla="*/ 206 h 608"/>
              <a:gd name="T62" fmla="*/ 405 w 446"/>
              <a:gd name="T63" fmla="*/ 226 h 608"/>
              <a:gd name="T64" fmla="*/ 428 w 446"/>
              <a:gd name="T65" fmla="*/ 239 h 608"/>
              <a:gd name="T66" fmla="*/ 428 w 446"/>
              <a:gd name="T67" fmla="*/ 206 h 608"/>
              <a:gd name="T68" fmla="*/ 379 w 446"/>
              <a:gd name="T69" fmla="*/ 90 h 608"/>
              <a:gd name="T70" fmla="*/ 356 w 446"/>
              <a:gd name="T71" fmla="*/ 67 h 608"/>
              <a:gd name="T72" fmla="*/ 362 w 446"/>
              <a:gd name="T73" fmla="*/ 107 h 608"/>
              <a:gd name="T74" fmla="*/ 239 w 446"/>
              <a:gd name="T75" fmla="*/ 44 h 608"/>
              <a:gd name="T76" fmla="*/ 222 w 446"/>
              <a:gd name="T77" fmla="*/ 0 h 608"/>
              <a:gd name="T78" fmla="*/ 206 w 446"/>
              <a:gd name="T79" fmla="*/ 44 h 608"/>
              <a:gd name="T80" fmla="*/ 81 w 446"/>
              <a:gd name="T81" fmla="*/ 109 h 608"/>
              <a:gd name="T82" fmla="*/ 89 w 446"/>
              <a:gd name="T83" fmla="*/ 69 h 608"/>
              <a:gd name="T84" fmla="*/ 65 w 446"/>
              <a:gd name="T85" fmla="*/ 93 h 608"/>
              <a:gd name="T86" fmla="*/ 39 w 446"/>
              <a:gd name="T87" fmla="*/ 226 h 608"/>
              <a:gd name="T88" fmla="*/ 17 w 446"/>
              <a:gd name="T89" fmla="*/ 206 h 608"/>
              <a:gd name="T90" fmla="*/ 17 w 446"/>
              <a:gd name="T91" fmla="*/ 239 h 608"/>
              <a:gd name="T92" fmla="*/ 39 w 446"/>
              <a:gd name="T93" fmla="*/ 22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46" h="608">
                <a:moveTo>
                  <a:pt x="223" y="93"/>
                </a:moveTo>
                <a:cubicBezTo>
                  <a:pt x="149" y="93"/>
                  <a:pt x="90" y="153"/>
                  <a:pt x="90" y="226"/>
                </a:cubicBezTo>
                <a:cubicBezTo>
                  <a:pt x="90" y="261"/>
                  <a:pt x="117" y="303"/>
                  <a:pt x="117" y="304"/>
                </a:cubicBezTo>
                <a:cubicBezTo>
                  <a:pt x="123" y="313"/>
                  <a:pt x="132" y="327"/>
                  <a:pt x="137" y="337"/>
                </a:cubicBezTo>
                <a:lnTo>
                  <a:pt x="165" y="393"/>
                </a:lnTo>
                <a:cubicBezTo>
                  <a:pt x="171" y="403"/>
                  <a:pt x="175" y="417"/>
                  <a:pt x="175" y="425"/>
                </a:cubicBezTo>
                <a:cubicBezTo>
                  <a:pt x="175" y="426"/>
                  <a:pt x="178" y="428"/>
                  <a:pt x="184" y="428"/>
                </a:cubicBezTo>
                <a:lnTo>
                  <a:pt x="261" y="428"/>
                </a:lnTo>
                <a:cubicBezTo>
                  <a:pt x="267" y="428"/>
                  <a:pt x="270" y="426"/>
                  <a:pt x="271" y="425"/>
                </a:cubicBezTo>
                <a:cubicBezTo>
                  <a:pt x="270" y="417"/>
                  <a:pt x="275" y="403"/>
                  <a:pt x="280" y="393"/>
                </a:cubicBezTo>
                <a:lnTo>
                  <a:pt x="309" y="337"/>
                </a:lnTo>
                <a:cubicBezTo>
                  <a:pt x="313" y="327"/>
                  <a:pt x="322" y="313"/>
                  <a:pt x="328" y="304"/>
                </a:cubicBezTo>
                <a:cubicBezTo>
                  <a:pt x="337" y="289"/>
                  <a:pt x="356" y="254"/>
                  <a:pt x="356" y="226"/>
                </a:cubicBezTo>
                <a:cubicBezTo>
                  <a:pt x="356" y="153"/>
                  <a:pt x="296" y="93"/>
                  <a:pt x="223" y="93"/>
                </a:cubicBezTo>
                <a:close/>
                <a:moveTo>
                  <a:pt x="261" y="456"/>
                </a:moveTo>
                <a:lnTo>
                  <a:pt x="184" y="456"/>
                </a:lnTo>
                <a:cubicBezTo>
                  <a:pt x="163" y="456"/>
                  <a:pt x="147" y="442"/>
                  <a:pt x="147" y="425"/>
                </a:cubicBezTo>
                <a:cubicBezTo>
                  <a:pt x="147" y="423"/>
                  <a:pt x="145" y="414"/>
                  <a:pt x="141" y="405"/>
                </a:cubicBezTo>
                <a:lnTo>
                  <a:pt x="112" y="349"/>
                </a:lnTo>
                <a:cubicBezTo>
                  <a:pt x="107" y="341"/>
                  <a:pt x="99" y="327"/>
                  <a:pt x="94" y="319"/>
                </a:cubicBezTo>
                <a:cubicBezTo>
                  <a:pt x="91" y="314"/>
                  <a:pt x="62" y="268"/>
                  <a:pt x="62" y="226"/>
                </a:cubicBezTo>
                <a:cubicBezTo>
                  <a:pt x="62" y="137"/>
                  <a:pt x="134" y="65"/>
                  <a:pt x="223" y="65"/>
                </a:cubicBezTo>
                <a:cubicBezTo>
                  <a:pt x="311" y="65"/>
                  <a:pt x="383" y="137"/>
                  <a:pt x="383" y="226"/>
                </a:cubicBezTo>
                <a:cubicBezTo>
                  <a:pt x="383" y="268"/>
                  <a:pt x="354" y="314"/>
                  <a:pt x="351" y="319"/>
                </a:cubicBezTo>
                <a:cubicBezTo>
                  <a:pt x="346" y="327"/>
                  <a:pt x="338" y="341"/>
                  <a:pt x="333" y="349"/>
                </a:cubicBezTo>
                <a:lnTo>
                  <a:pt x="305" y="405"/>
                </a:lnTo>
                <a:cubicBezTo>
                  <a:pt x="301" y="414"/>
                  <a:pt x="298" y="423"/>
                  <a:pt x="298" y="425"/>
                </a:cubicBezTo>
                <a:cubicBezTo>
                  <a:pt x="298" y="442"/>
                  <a:pt x="282" y="456"/>
                  <a:pt x="261" y="456"/>
                </a:cubicBezTo>
                <a:close/>
                <a:moveTo>
                  <a:pt x="180" y="524"/>
                </a:moveTo>
                <a:cubicBezTo>
                  <a:pt x="169" y="524"/>
                  <a:pt x="159" y="534"/>
                  <a:pt x="159" y="545"/>
                </a:cubicBezTo>
                <a:cubicBezTo>
                  <a:pt x="159" y="556"/>
                  <a:pt x="169" y="566"/>
                  <a:pt x="180" y="566"/>
                </a:cubicBezTo>
                <a:lnTo>
                  <a:pt x="267" y="566"/>
                </a:lnTo>
                <a:cubicBezTo>
                  <a:pt x="279" y="566"/>
                  <a:pt x="289" y="556"/>
                  <a:pt x="289" y="545"/>
                </a:cubicBezTo>
                <a:cubicBezTo>
                  <a:pt x="289" y="534"/>
                  <a:pt x="279" y="524"/>
                  <a:pt x="267" y="524"/>
                </a:cubicBezTo>
                <a:lnTo>
                  <a:pt x="180" y="524"/>
                </a:lnTo>
                <a:close/>
                <a:moveTo>
                  <a:pt x="172" y="558"/>
                </a:moveTo>
                <a:cubicBezTo>
                  <a:pt x="173" y="586"/>
                  <a:pt x="196" y="608"/>
                  <a:pt x="224" y="608"/>
                </a:cubicBezTo>
                <a:cubicBezTo>
                  <a:pt x="252" y="608"/>
                  <a:pt x="275" y="586"/>
                  <a:pt x="276" y="558"/>
                </a:cubicBezTo>
                <a:lnTo>
                  <a:pt x="172" y="558"/>
                </a:lnTo>
                <a:close/>
                <a:moveTo>
                  <a:pt x="289" y="545"/>
                </a:moveTo>
                <a:lnTo>
                  <a:pt x="159" y="545"/>
                </a:lnTo>
                <a:lnTo>
                  <a:pt x="159" y="480"/>
                </a:lnTo>
                <a:lnTo>
                  <a:pt x="289" y="480"/>
                </a:lnTo>
                <a:lnTo>
                  <a:pt x="289" y="545"/>
                </a:lnTo>
                <a:close/>
                <a:moveTo>
                  <a:pt x="309" y="233"/>
                </a:moveTo>
                <a:cubicBezTo>
                  <a:pt x="309" y="245"/>
                  <a:pt x="299" y="254"/>
                  <a:pt x="287" y="254"/>
                </a:cubicBezTo>
                <a:lnTo>
                  <a:pt x="244" y="254"/>
                </a:lnTo>
                <a:lnTo>
                  <a:pt x="244" y="298"/>
                </a:lnTo>
                <a:cubicBezTo>
                  <a:pt x="244" y="309"/>
                  <a:pt x="234" y="319"/>
                  <a:pt x="223" y="319"/>
                </a:cubicBezTo>
                <a:cubicBezTo>
                  <a:pt x="211" y="319"/>
                  <a:pt x="202" y="309"/>
                  <a:pt x="202" y="298"/>
                </a:cubicBezTo>
                <a:lnTo>
                  <a:pt x="202" y="254"/>
                </a:lnTo>
                <a:lnTo>
                  <a:pt x="158" y="254"/>
                </a:lnTo>
                <a:cubicBezTo>
                  <a:pt x="146" y="254"/>
                  <a:pt x="137" y="245"/>
                  <a:pt x="137" y="233"/>
                </a:cubicBezTo>
                <a:cubicBezTo>
                  <a:pt x="137" y="221"/>
                  <a:pt x="146" y="212"/>
                  <a:pt x="158" y="212"/>
                </a:cubicBezTo>
                <a:lnTo>
                  <a:pt x="202" y="212"/>
                </a:lnTo>
                <a:lnTo>
                  <a:pt x="202" y="168"/>
                </a:lnTo>
                <a:cubicBezTo>
                  <a:pt x="202" y="157"/>
                  <a:pt x="211" y="147"/>
                  <a:pt x="223" y="147"/>
                </a:cubicBezTo>
                <a:cubicBezTo>
                  <a:pt x="234" y="147"/>
                  <a:pt x="244" y="157"/>
                  <a:pt x="244" y="168"/>
                </a:cubicBezTo>
                <a:lnTo>
                  <a:pt x="244" y="212"/>
                </a:lnTo>
                <a:lnTo>
                  <a:pt x="287" y="212"/>
                </a:lnTo>
                <a:cubicBezTo>
                  <a:pt x="299" y="212"/>
                  <a:pt x="309" y="221"/>
                  <a:pt x="309" y="233"/>
                </a:cubicBezTo>
                <a:close/>
                <a:moveTo>
                  <a:pt x="428" y="206"/>
                </a:moveTo>
                <a:lnTo>
                  <a:pt x="404" y="206"/>
                </a:lnTo>
                <a:cubicBezTo>
                  <a:pt x="405" y="212"/>
                  <a:pt x="405" y="219"/>
                  <a:pt x="405" y="226"/>
                </a:cubicBezTo>
                <a:cubicBezTo>
                  <a:pt x="405" y="230"/>
                  <a:pt x="405" y="235"/>
                  <a:pt x="405" y="239"/>
                </a:cubicBezTo>
                <a:lnTo>
                  <a:pt x="428" y="239"/>
                </a:lnTo>
                <a:cubicBezTo>
                  <a:pt x="438" y="239"/>
                  <a:pt x="446" y="232"/>
                  <a:pt x="446" y="222"/>
                </a:cubicBezTo>
                <a:cubicBezTo>
                  <a:pt x="446" y="213"/>
                  <a:pt x="438" y="206"/>
                  <a:pt x="428" y="206"/>
                </a:cubicBezTo>
                <a:close/>
                <a:moveTo>
                  <a:pt x="362" y="107"/>
                </a:moveTo>
                <a:lnTo>
                  <a:pt x="379" y="90"/>
                </a:lnTo>
                <a:cubicBezTo>
                  <a:pt x="386" y="83"/>
                  <a:pt x="386" y="72"/>
                  <a:pt x="380" y="66"/>
                </a:cubicBezTo>
                <a:cubicBezTo>
                  <a:pt x="373" y="60"/>
                  <a:pt x="362" y="60"/>
                  <a:pt x="356" y="67"/>
                </a:cubicBezTo>
                <a:lnTo>
                  <a:pt x="338" y="84"/>
                </a:lnTo>
                <a:cubicBezTo>
                  <a:pt x="347" y="91"/>
                  <a:pt x="355" y="99"/>
                  <a:pt x="362" y="107"/>
                </a:cubicBezTo>
                <a:close/>
                <a:moveTo>
                  <a:pt x="222" y="43"/>
                </a:moveTo>
                <a:cubicBezTo>
                  <a:pt x="228" y="43"/>
                  <a:pt x="233" y="43"/>
                  <a:pt x="239" y="44"/>
                </a:cubicBezTo>
                <a:lnTo>
                  <a:pt x="239" y="18"/>
                </a:lnTo>
                <a:cubicBezTo>
                  <a:pt x="239" y="8"/>
                  <a:pt x="231" y="0"/>
                  <a:pt x="222" y="0"/>
                </a:cubicBezTo>
                <a:cubicBezTo>
                  <a:pt x="213" y="0"/>
                  <a:pt x="206" y="8"/>
                  <a:pt x="206" y="18"/>
                </a:cubicBezTo>
                <a:lnTo>
                  <a:pt x="206" y="44"/>
                </a:lnTo>
                <a:cubicBezTo>
                  <a:pt x="211" y="43"/>
                  <a:pt x="217" y="43"/>
                  <a:pt x="222" y="43"/>
                </a:cubicBezTo>
                <a:close/>
                <a:moveTo>
                  <a:pt x="81" y="109"/>
                </a:moveTo>
                <a:cubicBezTo>
                  <a:pt x="89" y="101"/>
                  <a:pt x="96" y="93"/>
                  <a:pt x="105" y="86"/>
                </a:cubicBezTo>
                <a:lnTo>
                  <a:pt x="89" y="69"/>
                </a:lnTo>
                <a:cubicBezTo>
                  <a:pt x="82" y="63"/>
                  <a:pt x="71" y="62"/>
                  <a:pt x="65" y="69"/>
                </a:cubicBezTo>
                <a:cubicBezTo>
                  <a:pt x="58" y="75"/>
                  <a:pt x="58" y="86"/>
                  <a:pt x="65" y="93"/>
                </a:cubicBezTo>
                <a:lnTo>
                  <a:pt x="81" y="109"/>
                </a:lnTo>
                <a:close/>
                <a:moveTo>
                  <a:pt x="39" y="226"/>
                </a:moveTo>
                <a:cubicBezTo>
                  <a:pt x="39" y="219"/>
                  <a:pt x="40" y="212"/>
                  <a:pt x="41" y="206"/>
                </a:cubicBezTo>
                <a:lnTo>
                  <a:pt x="17" y="206"/>
                </a:lnTo>
                <a:cubicBezTo>
                  <a:pt x="7" y="206"/>
                  <a:pt x="0" y="213"/>
                  <a:pt x="0" y="222"/>
                </a:cubicBezTo>
                <a:cubicBezTo>
                  <a:pt x="0" y="232"/>
                  <a:pt x="7" y="239"/>
                  <a:pt x="17" y="239"/>
                </a:cubicBezTo>
                <a:lnTo>
                  <a:pt x="40" y="239"/>
                </a:lnTo>
                <a:cubicBezTo>
                  <a:pt x="40" y="235"/>
                  <a:pt x="39" y="230"/>
                  <a:pt x="39" y="2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98" tIns="45699" rIns="91398" bIns="45699" numCol="1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800">
              <a:solidFill>
                <a:srgbClr val="294A5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49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 bldLvl="0" animBg="1"/>
      <p:bldP spid="55" grpId="0" bldLvl="0" animBg="1"/>
      <p:bldP spid="64" grpId="0" bldLvl="0" animBg="1"/>
      <p:bldP spid="72" grpId="0" bldLvl="0" animBg="1"/>
      <p:bldP spid="8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cs typeface="+mn-ea"/>
                <a:sym typeface="+mn-lt"/>
              </a:rPr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-1" y="5949280"/>
            <a:ext cx="12192000" cy="90872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4760" y="387985"/>
            <a:ext cx="8915400" cy="2581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55" y="3368675"/>
            <a:ext cx="9877425" cy="197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学术风主题配色">
      <a:dk1>
        <a:srgbClr val="262626"/>
      </a:dk1>
      <a:lt1>
        <a:srgbClr val="003760"/>
      </a:lt1>
      <a:dk2>
        <a:srgbClr val="EEECE1"/>
      </a:dk2>
      <a:lt2>
        <a:srgbClr val="EEECE1"/>
      </a:lt2>
      <a:accent1>
        <a:srgbClr val="003760"/>
      </a:accent1>
      <a:accent2>
        <a:srgbClr val="92CDDC"/>
      </a:accent2>
      <a:accent3>
        <a:srgbClr val="00B0F0"/>
      </a:accent3>
      <a:accent4>
        <a:srgbClr val="6565FF"/>
      </a:accent4>
      <a:accent5>
        <a:srgbClr val="4BACC6"/>
      </a:accent5>
      <a:accent6>
        <a:srgbClr val="002060"/>
      </a:accent6>
      <a:hlink>
        <a:srgbClr val="003760"/>
      </a:hlink>
      <a:folHlink>
        <a:srgbClr val="7F7F7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BEMAN">
  <a:themeElements>
    <a:clrScheme name="LEBEMAN">
      <a:dk1>
        <a:srgbClr val="09244C"/>
      </a:dk1>
      <a:lt1>
        <a:srgbClr val="FFFFFF"/>
      </a:lt1>
      <a:dk2>
        <a:srgbClr val="09244C"/>
      </a:dk2>
      <a:lt2>
        <a:srgbClr val="B3E900"/>
      </a:lt2>
      <a:accent1>
        <a:srgbClr val="009CDA"/>
      </a:accent1>
      <a:accent2>
        <a:srgbClr val="AED8EF"/>
      </a:accent2>
      <a:accent3>
        <a:srgbClr val="D9ECF8"/>
      </a:accent3>
      <a:accent4>
        <a:srgbClr val="C6C8CA"/>
      </a:accent4>
      <a:accent5>
        <a:srgbClr val="77787B"/>
      </a:accent5>
      <a:accent6>
        <a:srgbClr val="B3E900"/>
      </a:accent6>
      <a:hlink>
        <a:srgbClr val="B3E900"/>
      </a:hlink>
      <a:folHlink>
        <a:srgbClr val="77787B"/>
      </a:folHlink>
    </a:clrScheme>
    <a:fontScheme name="Segoe UI Semibold &amp; Regular">
      <a:majorFont>
        <a:latin typeface="Segoe UI Semibold"/>
        <a:ea typeface=""/>
        <a:cs typeface="Segoe UI Black"/>
      </a:majorFont>
      <a:minorFont>
        <a:latin typeface="Segoe UI"/>
        <a:ea typeface=""/>
        <a:cs typeface="Segoe U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4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WPS 演示</Application>
  <PresentationFormat>宽屏</PresentationFormat>
  <Paragraphs>157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Segoe Print</vt:lpstr>
      <vt:lpstr>Symbol</vt:lpstr>
      <vt:lpstr>Calibri</vt:lpstr>
      <vt:lpstr>微软雅黑</vt:lpstr>
      <vt:lpstr>Arial Unicode MS</vt:lpstr>
      <vt:lpstr>Times New Roman</vt:lpstr>
      <vt:lpstr>Segoe UI</vt:lpstr>
      <vt:lpstr>Office 主题</vt:lpstr>
      <vt:lpstr>LEBEMAN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CJH</cp:lastModifiedBy>
  <cp:revision>366</cp:revision>
  <dcterms:created xsi:type="dcterms:W3CDTF">2017-02-11T06:33:00Z</dcterms:created>
  <dcterms:modified xsi:type="dcterms:W3CDTF">2019-12-25T02:45:20Z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